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Montserrat"/>
      <p:regular r:id="rId13"/>
      <p:bold r:id="rId14"/>
      <p:italic r:id="rId15"/>
      <p:boldItalic r:id="rId16"/>
    </p:embeddedFont>
    <p:embeddedFont>
      <p:font typeface="Lora SemiBold"/>
      <p:regular r:id="rId17"/>
      <p:bold r:id="rId18"/>
      <p:italic r:id="rId19"/>
      <p:boldItalic r:id="rId20"/>
    </p:embeddedFont>
    <p:embeddedFont>
      <p:font typeface="Lora"/>
      <p:regular r:id="rId21"/>
      <p:bold r:id="rId22"/>
      <p:italic r:id="rId23"/>
      <p:boldItalic r:id="rId24"/>
    </p:embeddedFont>
    <p:embeddedFont>
      <p:font typeface="Work Sans Medium"/>
      <p:regular r:id="rId25"/>
      <p:bold r:id="rId26"/>
      <p:italic r:id="rId27"/>
      <p:boldItalic r:id="rId28"/>
    </p:embeddedFont>
    <p:embeddedFont>
      <p:font typeface="Work Sans"/>
      <p:regular r:id="rId29"/>
      <p:bold r:id="rId30"/>
      <p:italic r:id="rId31"/>
      <p:boldItalic r:id="rId32"/>
    </p:embeddedFont>
    <p:embeddedFont>
      <p:font typeface="Work Sans SemiBold"/>
      <p:regular r:id="rId33"/>
      <p:bold r:id="rId34"/>
      <p:italic r:id="rId35"/>
      <p:boldItalic r:id="rId36"/>
    </p:embeddedFont>
    <p:embeddedFont>
      <p:font typeface="Questrial"/>
      <p:regular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4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41"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oraSemiBold-boldItalic.fntdata"/><Relationship Id="rId22" Type="http://schemas.openxmlformats.org/officeDocument/2006/relationships/font" Target="fonts/Lora-bold.fntdata"/><Relationship Id="rId21" Type="http://schemas.openxmlformats.org/officeDocument/2006/relationships/font" Target="fonts/Lora-regular.fntdata"/><Relationship Id="rId24" Type="http://schemas.openxmlformats.org/officeDocument/2006/relationships/font" Target="fonts/Lora-boldItalic.fntdata"/><Relationship Id="rId23" Type="http://schemas.openxmlformats.org/officeDocument/2006/relationships/font" Target="fonts/Lora-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WorkSansMedium-bold.fntdata"/><Relationship Id="rId25" Type="http://schemas.openxmlformats.org/officeDocument/2006/relationships/font" Target="fonts/WorkSansMedium-regular.fntdata"/><Relationship Id="rId28" Type="http://schemas.openxmlformats.org/officeDocument/2006/relationships/font" Target="fonts/WorkSansMedium-boldItalic.fntdata"/><Relationship Id="rId27" Type="http://schemas.openxmlformats.org/officeDocument/2006/relationships/font" Target="fonts/WorkSansMedium-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WorkSans-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WorkSans-italic.fntdata"/><Relationship Id="rId30" Type="http://schemas.openxmlformats.org/officeDocument/2006/relationships/font" Target="fonts/WorkSans-bold.fntdata"/><Relationship Id="rId11" Type="http://schemas.openxmlformats.org/officeDocument/2006/relationships/slide" Target="slides/slide6.xml"/><Relationship Id="rId33" Type="http://schemas.openxmlformats.org/officeDocument/2006/relationships/font" Target="fonts/WorkSansSemiBold-regular.fntdata"/><Relationship Id="rId10" Type="http://schemas.openxmlformats.org/officeDocument/2006/relationships/slide" Target="slides/slide5.xml"/><Relationship Id="rId32" Type="http://schemas.openxmlformats.org/officeDocument/2006/relationships/font" Target="fonts/WorkSans-boldItalic.fntdata"/><Relationship Id="rId13" Type="http://schemas.openxmlformats.org/officeDocument/2006/relationships/font" Target="fonts/Montserrat-regular.fntdata"/><Relationship Id="rId35" Type="http://schemas.openxmlformats.org/officeDocument/2006/relationships/font" Target="fonts/WorkSansSemiBold-italic.fntdata"/><Relationship Id="rId12" Type="http://schemas.openxmlformats.org/officeDocument/2006/relationships/slide" Target="slides/slide7.xml"/><Relationship Id="rId34" Type="http://schemas.openxmlformats.org/officeDocument/2006/relationships/font" Target="fonts/WorkSansSemiBold-bold.fntdata"/><Relationship Id="rId15" Type="http://schemas.openxmlformats.org/officeDocument/2006/relationships/font" Target="fonts/Montserrat-italic.fntdata"/><Relationship Id="rId37" Type="http://schemas.openxmlformats.org/officeDocument/2006/relationships/font" Target="fonts/Questrial-regular.fntdata"/><Relationship Id="rId14" Type="http://schemas.openxmlformats.org/officeDocument/2006/relationships/font" Target="fonts/Montserrat-bold.fntdata"/><Relationship Id="rId36" Type="http://schemas.openxmlformats.org/officeDocument/2006/relationships/font" Target="fonts/WorkSansSemiBold-boldItalic.fntdata"/><Relationship Id="rId17" Type="http://schemas.openxmlformats.org/officeDocument/2006/relationships/font" Target="fonts/LoraSemiBold-regular.fntdata"/><Relationship Id="rId16" Type="http://schemas.openxmlformats.org/officeDocument/2006/relationships/font" Target="fonts/Montserrat-boldItalic.fntdata"/><Relationship Id="rId19" Type="http://schemas.openxmlformats.org/officeDocument/2006/relationships/font" Target="fonts/LoraSemiBold-italic.fntdata"/><Relationship Id="rId18" Type="http://schemas.openxmlformats.org/officeDocument/2006/relationships/font" Target="fonts/LoraSemiBold-bold.fntdata"/></Relationships>
</file>

<file path=ppt/media/image1.png>
</file>

<file path=ppt/media/image10.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b5fd477d3e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b5fd477d3e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200">
              <a:latin typeface="Avenir"/>
              <a:ea typeface="Avenir"/>
              <a:cs typeface="Avenir"/>
              <a:sym typeface="Aveni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c3f40ca96b_0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c3f40ca96b_0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c28d321e5a_0_18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c28d321e5a_0_18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Fresh has good growth across their </a:t>
            </a:r>
            <a:r>
              <a:rPr lang="en">
                <a:solidFill>
                  <a:schemeClr val="dk1"/>
                </a:solidFill>
              </a:rPr>
              <a:t>social</a:t>
            </a:r>
            <a:r>
              <a:rPr lang="en">
                <a:solidFill>
                  <a:schemeClr val="dk1"/>
                </a:solidFill>
              </a:rPr>
              <a:t> platforms.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Almost 80% of Fresh’s target audience is GEN Z and Millennials.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Where are the areas for opportunity? To me, its </a:t>
            </a:r>
            <a:r>
              <a:rPr lang="en">
                <a:solidFill>
                  <a:schemeClr val="dk1"/>
                </a:solidFill>
              </a:rPr>
              <a:t>TIK TOK</a:t>
            </a:r>
            <a:r>
              <a:rPr lang="en">
                <a:solidFill>
                  <a:schemeClr val="dk1"/>
                </a:solidFill>
              </a:rPr>
              <a:t> and that is not a bad problem to have.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TikTok has </a:t>
            </a:r>
            <a:r>
              <a:rPr lang="en">
                <a:solidFill>
                  <a:schemeClr val="dk1"/>
                </a:solidFill>
              </a:rPr>
              <a:t>established</a:t>
            </a:r>
            <a:r>
              <a:rPr lang="en">
                <a:solidFill>
                  <a:schemeClr val="dk1"/>
                </a:solidFill>
              </a:rPr>
              <a:t> itself as the go to platform for Gen Z and us </a:t>
            </a:r>
            <a:r>
              <a:rPr lang="en">
                <a:solidFill>
                  <a:schemeClr val="dk1"/>
                </a:solidFill>
              </a:rPr>
              <a:t>millennials and also a launchpad for viral trends around beauty, fashion, food, music, and so many other areas.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45720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caad5714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caad5714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1" marL="914400" rtl="0" algn="l">
              <a:spcBef>
                <a:spcPts val="0"/>
              </a:spcBef>
              <a:spcAft>
                <a:spcPts val="0"/>
              </a:spcAft>
              <a:buClr>
                <a:schemeClr val="dk1"/>
              </a:buClr>
              <a:buSzPts val="1100"/>
              <a:buChar char="-"/>
            </a:pPr>
            <a:r>
              <a:rPr lang="en">
                <a:solidFill>
                  <a:schemeClr val="dk1"/>
                </a:solidFill>
              </a:rPr>
              <a:t>Affiliate: for influencer partnerships to survive at Fresh it needs to save them money or make them money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How does working with us benefit them?</a:t>
            </a:r>
            <a:endParaRPr>
              <a:solidFill>
                <a:schemeClr val="dk1"/>
              </a:solidFill>
            </a:endParaRPr>
          </a:p>
          <a:p>
            <a:pPr indent="0" lvl="0" marL="0" rtl="0" algn="l">
              <a:spcBef>
                <a:spcPts val="0"/>
              </a:spcBef>
              <a:spcAft>
                <a:spcPts val="0"/>
              </a:spcAft>
              <a:buNone/>
            </a:pPr>
            <a:r>
              <a:rPr lang="en">
                <a:solidFill>
                  <a:schemeClr val="dk1"/>
                </a:solidFill>
              </a:rPr>
              <a:t>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Creator: offsetting creator costs internally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Making money: 2023 → working with larger creators and including those links. Long-term we can set up 10-20 creators with affiliate links to use at their discretion.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Or if they have goals that aren’t focused on driving traffic necessarily. They may want to partner with creators for good will; positive message, and deliver X million impressions on that message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And Community is the best was to deliver that message.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c28d321e5a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c28d321e5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Industry Outlook: Community is King</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And then in terms of industry trends, I totally appreciate that Fresh does not do much on TikTok yet but as we just spoke about Community is King right?</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We're really seeing a shift from mass appeal to really niche topics. And then just being able to kind of have that direct to consumer direct a brand content. </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I think it just really allows us to be able to leverage the uniqueness of that algorithm and tapping into those nano or micro influencers that really drives community</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And really just generating that mass awareness even without that large reach. </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We're seeing the Impact is just focusing less on the creator follower account metrics and just really being able to focus more on the content that they were organically producing and the brands that they're organically affiliated with, to really reach audiences in a more organic and authentic way.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b5fd477d3e_0_3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b5fd477d3e_0_3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latin typeface="Work Sans"/>
              <a:ea typeface="Work Sans"/>
              <a:cs typeface="Work Sans"/>
              <a:sym typeface="Work Sans"/>
            </a:endParaRPr>
          </a:p>
          <a:p>
            <a:pPr indent="0" lvl="0" marL="0" rtl="0" algn="l">
              <a:spcBef>
                <a:spcPts val="0"/>
              </a:spcBef>
              <a:spcAft>
                <a:spcPts val="0"/>
              </a:spcAft>
              <a:buClr>
                <a:schemeClr val="dk1"/>
              </a:buClr>
              <a:buSzPts val="1100"/>
              <a:buFont typeface="Arial"/>
              <a:buNone/>
            </a:pPr>
            <a:r>
              <a:t/>
            </a:r>
            <a:endParaRPr>
              <a:solidFill>
                <a:schemeClr val="dk1"/>
              </a:solidFill>
              <a:latin typeface="Work Sans"/>
              <a:ea typeface="Work Sans"/>
              <a:cs typeface="Work Sans"/>
              <a:sym typeface="Work Sans"/>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b5fd477d3e_0_4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b5fd477d3e_0_4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over Slide - Brands_6_1_1_1">
    <p:spTree>
      <p:nvGrpSpPr>
        <p:cNvPr id="50" name="Shape 50"/>
        <p:cNvGrpSpPr/>
        <p:nvPr/>
      </p:nvGrpSpPr>
      <p:grpSpPr>
        <a:xfrm>
          <a:off x="0" y="0"/>
          <a:ext cx="0" cy="0"/>
          <a:chOff x="0" y="0"/>
          <a:chExt cx="0" cy="0"/>
        </a:xfrm>
      </p:grpSpPr>
      <p:sp>
        <p:nvSpPr>
          <p:cNvPr id="51" name="Google Shape;51;p13"/>
          <p:cNvSpPr/>
          <p:nvPr/>
        </p:nvSpPr>
        <p:spPr>
          <a:xfrm rot="-8448251">
            <a:off x="6054943" y="47887"/>
            <a:ext cx="4952824" cy="5485878"/>
          </a:xfrm>
          <a:custGeom>
            <a:rect b="b" l="l" r="r" t="t"/>
            <a:pathLst>
              <a:path extrusionOk="0" h="358457" w="321608">
                <a:moveTo>
                  <a:pt x="226581" y="1"/>
                </a:moveTo>
                <a:lnTo>
                  <a:pt x="218765" y="323"/>
                </a:lnTo>
                <a:lnTo>
                  <a:pt x="210573" y="994"/>
                </a:lnTo>
                <a:lnTo>
                  <a:pt x="206303" y="1505"/>
                </a:lnTo>
                <a:lnTo>
                  <a:pt x="202972" y="1961"/>
                </a:lnTo>
                <a:lnTo>
                  <a:pt x="196338" y="3197"/>
                </a:lnTo>
                <a:lnTo>
                  <a:pt x="189811" y="4862"/>
                </a:lnTo>
                <a:lnTo>
                  <a:pt x="183392" y="6903"/>
                </a:lnTo>
                <a:lnTo>
                  <a:pt x="177080" y="9347"/>
                </a:lnTo>
                <a:lnTo>
                  <a:pt x="170957" y="12141"/>
                </a:lnTo>
                <a:lnTo>
                  <a:pt x="164994" y="15283"/>
                </a:lnTo>
                <a:lnTo>
                  <a:pt x="159219" y="18775"/>
                </a:lnTo>
                <a:lnTo>
                  <a:pt x="153633" y="22589"/>
                </a:lnTo>
                <a:lnTo>
                  <a:pt x="148288" y="26725"/>
                </a:lnTo>
                <a:lnTo>
                  <a:pt x="143212" y="31157"/>
                </a:lnTo>
                <a:lnTo>
                  <a:pt x="138377" y="35857"/>
                </a:lnTo>
                <a:lnTo>
                  <a:pt x="133838" y="40853"/>
                </a:lnTo>
                <a:lnTo>
                  <a:pt x="129621" y="46090"/>
                </a:lnTo>
                <a:lnTo>
                  <a:pt x="125726" y="51596"/>
                </a:lnTo>
                <a:lnTo>
                  <a:pt x="122154" y="57317"/>
                </a:lnTo>
                <a:lnTo>
                  <a:pt x="120543" y="60271"/>
                </a:lnTo>
                <a:lnTo>
                  <a:pt x="118878" y="63441"/>
                </a:lnTo>
                <a:lnTo>
                  <a:pt x="115842" y="69887"/>
                </a:lnTo>
                <a:lnTo>
                  <a:pt x="111653" y="79744"/>
                </a:lnTo>
                <a:lnTo>
                  <a:pt x="107570" y="89628"/>
                </a:lnTo>
                <a:lnTo>
                  <a:pt x="104696" y="96154"/>
                </a:lnTo>
                <a:lnTo>
                  <a:pt x="101580" y="102520"/>
                </a:lnTo>
                <a:lnTo>
                  <a:pt x="98975" y="107167"/>
                </a:lnTo>
                <a:lnTo>
                  <a:pt x="97095" y="110202"/>
                </a:lnTo>
                <a:lnTo>
                  <a:pt x="96128" y="111679"/>
                </a:lnTo>
                <a:lnTo>
                  <a:pt x="94758" y="113639"/>
                </a:lnTo>
                <a:lnTo>
                  <a:pt x="91858" y="117427"/>
                </a:lnTo>
                <a:lnTo>
                  <a:pt x="88796" y="121052"/>
                </a:lnTo>
                <a:lnTo>
                  <a:pt x="85546" y="124517"/>
                </a:lnTo>
                <a:lnTo>
                  <a:pt x="82135" y="127848"/>
                </a:lnTo>
                <a:lnTo>
                  <a:pt x="78616" y="131071"/>
                </a:lnTo>
                <a:lnTo>
                  <a:pt x="73137" y="135690"/>
                </a:lnTo>
                <a:lnTo>
                  <a:pt x="65509" y="141572"/>
                </a:lnTo>
                <a:lnTo>
                  <a:pt x="57693" y="147267"/>
                </a:lnTo>
                <a:lnTo>
                  <a:pt x="49797" y="152907"/>
                </a:lnTo>
                <a:lnTo>
                  <a:pt x="41981" y="158574"/>
                </a:lnTo>
                <a:lnTo>
                  <a:pt x="38167" y="161502"/>
                </a:lnTo>
                <a:lnTo>
                  <a:pt x="36260" y="162979"/>
                </a:lnTo>
                <a:lnTo>
                  <a:pt x="32500" y="166068"/>
                </a:lnTo>
                <a:lnTo>
                  <a:pt x="28820" y="169291"/>
                </a:lnTo>
                <a:lnTo>
                  <a:pt x="25248" y="172648"/>
                </a:lnTo>
                <a:lnTo>
                  <a:pt x="21783" y="176166"/>
                </a:lnTo>
                <a:lnTo>
                  <a:pt x="18480" y="179792"/>
                </a:lnTo>
                <a:lnTo>
                  <a:pt x="15364" y="183553"/>
                </a:lnTo>
                <a:lnTo>
                  <a:pt x="12436" y="187447"/>
                </a:lnTo>
                <a:lnTo>
                  <a:pt x="9777" y="191422"/>
                </a:lnTo>
                <a:lnTo>
                  <a:pt x="7360" y="195558"/>
                </a:lnTo>
                <a:lnTo>
                  <a:pt x="5238" y="199775"/>
                </a:lnTo>
                <a:lnTo>
                  <a:pt x="3439" y="204099"/>
                </a:lnTo>
                <a:lnTo>
                  <a:pt x="1988" y="208531"/>
                </a:lnTo>
                <a:lnTo>
                  <a:pt x="914" y="213070"/>
                </a:lnTo>
                <a:lnTo>
                  <a:pt x="243" y="217690"/>
                </a:lnTo>
                <a:lnTo>
                  <a:pt x="1" y="222417"/>
                </a:lnTo>
                <a:lnTo>
                  <a:pt x="81" y="224807"/>
                </a:lnTo>
                <a:lnTo>
                  <a:pt x="162" y="226392"/>
                </a:lnTo>
                <a:lnTo>
                  <a:pt x="511" y="229508"/>
                </a:lnTo>
                <a:lnTo>
                  <a:pt x="1021" y="232570"/>
                </a:lnTo>
                <a:lnTo>
                  <a:pt x="1720" y="235551"/>
                </a:lnTo>
                <a:lnTo>
                  <a:pt x="2579" y="238452"/>
                </a:lnTo>
                <a:lnTo>
                  <a:pt x="3627" y="241299"/>
                </a:lnTo>
                <a:lnTo>
                  <a:pt x="4808" y="244065"/>
                </a:lnTo>
                <a:lnTo>
                  <a:pt x="6151" y="246778"/>
                </a:lnTo>
                <a:lnTo>
                  <a:pt x="7629" y="249410"/>
                </a:lnTo>
                <a:lnTo>
                  <a:pt x="9267" y="251988"/>
                </a:lnTo>
                <a:lnTo>
                  <a:pt x="11013" y="254513"/>
                </a:lnTo>
                <a:lnTo>
                  <a:pt x="12893" y="256957"/>
                </a:lnTo>
                <a:lnTo>
                  <a:pt x="15901" y="260529"/>
                </a:lnTo>
                <a:lnTo>
                  <a:pt x="20306" y="265069"/>
                </a:lnTo>
                <a:lnTo>
                  <a:pt x="25060" y="269393"/>
                </a:lnTo>
                <a:lnTo>
                  <a:pt x="30136" y="273475"/>
                </a:lnTo>
                <a:lnTo>
                  <a:pt x="35481" y="277397"/>
                </a:lnTo>
                <a:lnTo>
                  <a:pt x="41041" y="281076"/>
                </a:lnTo>
                <a:lnTo>
                  <a:pt x="46708" y="284595"/>
                </a:lnTo>
                <a:lnTo>
                  <a:pt x="52510" y="287925"/>
                </a:lnTo>
                <a:lnTo>
                  <a:pt x="61239" y="292626"/>
                </a:lnTo>
                <a:lnTo>
                  <a:pt x="66986" y="295526"/>
                </a:lnTo>
                <a:lnTo>
                  <a:pt x="164430" y="344087"/>
                </a:lnTo>
                <a:lnTo>
                  <a:pt x="167680" y="345698"/>
                </a:lnTo>
                <a:lnTo>
                  <a:pt x="174314" y="348868"/>
                </a:lnTo>
                <a:lnTo>
                  <a:pt x="181055" y="351822"/>
                </a:lnTo>
                <a:lnTo>
                  <a:pt x="186185" y="353783"/>
                </a:lnTo>
                <a:lnTo>
                  <a:pt x="189623" y="354964"/>
                </a:lnTo>
                <a:lnTo>
                  <a:pt x="193088" y="356012"/>
                </a:lnTo>
                <a:lnTo>
                  <a:pt x="196580" y="356898"/>
                </a:lnTo>
                <a:lnTo>
                  <a:pt x="200071" y="357597"/>
                </a:lnTo>
                <a:lnTo>
                  <a:pt x="203590" y="358107"/>
                </a:lnTo>
                <a:lnTo>
                  <a:pt x="207108" y="358402"/>
                </a:lnTo>
                <a:lnTo>
                  <a:pt x="210627" y="358456"/>
                </a:lnTo>
                <a:lnTo>
                  <a:pt x="214172" y="358268"/>
                </a:lnTo>
                <a:lnTo>
                  <a:pt x="217691" y="357785"/>
                </a:lnTo>
                <a:lnTo>
                  <a:pt x="219463" y="357435"/>
                </a:lnTo>
                <a:lnTo>
                  <a:pt x="221693" y="356925"/>
                </a:lnTo>
                <a:lnTo>
                  <a:pt x="225963" y="355529"/>
                </a:lnTo>
                <a:lnTo>
                  <a:pt x="230019" y="353756"/>
                </a:lnTo>
                <a:lnTo>
                  <a:pt x="233887" y="351607"/>
                </a:lnTo>
                <a:lnTo>
                  <a:pt x="237566" y="349136"/>
                </a:lnTo>
                <a:lnTo>
                  <a:pt x="241058" y="346370"/>
                </a:lnTo>
                <a:lnTo>
                  <a:pt x="244388" y="343335"/>
                </a:lnTo>
                <a:lnTo>
                  <a:pt x="247531" y="340031"/>
                </a:lnTo>
                <a:lnTo>
                  <a:pt x="250512" y="336539"/>
                </a:lnTo>
                <a:lnTo>
                  <a:pt x="253332" y="332833"/>
                </a:lnTo>
                <a:lnTo>
                  <a:pt x="256018" y="328992"/>
                </a:lnTo>
                <a:lnTo>
                  <a:pt x="258543" y="325017"/>
                </a:lnTo>
                <a:lnTo>
                  <a:pt x="260960" y="320961"/>
                </a:lnTo>
                <a:lnTo>
                  <a:pt x="263243" y="316825"/>
                </a:lnTo>
                <a:lnTo>
                  <a:pt x="266466" y="310567"/>
                </a:lnTo>
                <a:lnTo>
                  <a:pt x="268454" y="306404"/>
                </a:lnTo>
                <a:lnTo>
                  <a:pt x="270414" y="302214"/>
                </a:lnTo>
                <a:lnTo>
                  <a:pt x="274470" y="293109"/>
                </a:lnTo>
                <a:lnTo>
                  <a:pt x="278687" y="283252"/>
                </a:lnTo>
                <a:lnTo>
                  <a:pt x="282984" y="272670"/>
                </a:lnTo>
                <a:lnTo>
                  <a:pt x="287309" y="261470"/>
                </a:lnTo>
                <a:lnTo>
                  <a:pt x="291633" y="249732"/>
                </a:lnTo>
                <a:lnTo>
                  <a:pt x="295850" y="237538"/>
                </a:lnTo>
                <a:lnTo>
                  <a:pt x="299932" y="224915"/>
                </a:lnTo>
                <a:lnTo>
                  <a:pt x="303854" y="211996"/>
                </a:lnTo>
                <a:lnTo>
                  <a:pt x="307506" y="198808"/>
                </a:lnTo>
                <a:lnTo>
                  <a:pt x="310864" y="185486"/>
                </a:lnTo>
                <a:lnTo>
                  <a:pt x="313845" y="172030"/>
                </a:lnTo>
                <a:lnTo>
                  <a:pt x="316450" y="158601"/>
                </a:lnTo>
                <a:lnTo>
                  <a:pt x="318572" y="145198"/>
                </a:lnTo>
                <a:lnTo>
                  <a:pt x="319835" y="135234"/>
                </a:lnTo>
                <a:lnTo>
                  <a:pt x="320479" y="128653"/>
                </a:lnTo>
                <a:lnTo>
                  <a:pt x="321016" y="122127"/>
                </a:lnTo>
                <a:lnTo>
                  <a:pt x="321365" y="115681"/>
                </a:lnTo>
                <a:lnTo>
                  <a:pt x="321580" y="109288"/>
                </a:lnTo>
                <a:lnTo>
                  <a:pt x="321607" y="103003"/>
                </a:lnTo>
                <a:lnTo>
                  <a:pt x="321473" y="96799"/>
                </a:lnTo>
                <a:lnTo>
                  <a:pt x="321151" y="90702"/>
                </a:lnTo>
                <a:lnTo>
                  <a:pt x="320640" y="84740"/>
                </a:lnTo>
                <a:lnTo>
                  <a:pt x="319942" y="78858"/>
                </a:lnTo>
                <a:lnTo>
                  <a:pt x="319029" y="73137"/>
                </a:lnTo>
                <a:lnTo>
                  <a:pt x="317901" y="67577"/>
                </a:lnTo>
                <a:lnTo>
                  <a:pt x="316585" y="62125"/>
                </a:lnTo>
                <a:lnTo>
                  <a:pt x="315027" y="56860"/>
                </a:lnTo>
                <a:lnTo>
                  <a:pt x="313254" y="51757"/>
                </a:lnTo>
                <a:lnTo>
                  <a:pt x="311213" y="46842"/>
                </a:lnTo>
                <a:lnTo>
                  <a:pt x="308957" y="42115"/>
                </a:lnTo>
                <a:lnTo>
                  <a:pt x="306432" y="37603"/>
                </a:lnTo>
                <a:lnTo>
                  <a:pt x="303666" y="33278"/>
                </a:lnTo>
                <a:lnTo>
                  <a:pt x="300631" y="29169"/>
                </a:lnTo>
                <a:lnTo>
                  <a:pt x="297327" y="25301"/>
                </a:lnTo>
                <a:lnTo>
                  <a:pt x="293755" y="21675"/>
                </a:lnTo>
                <a:lnTo>
                  <a:pt x="289887" y="18291"/>
                </a:lnTo>
                <a:lnTo>
                  <a:pt x="285724" y="15149"/>
                </a:lnTo>
                <a:lnTo>
                  <a:pt x="281265" y="12275"/>
                </a:lnTo>
                <a:lnTo>
                  <a:pt x="276511" y="9696"/>
                </a:lnTo>
                <a:lnTo>
                  <a:pt x="271435" y="7387"/>
                </a:lnTo>
                <a:lnTo>
                  <a:pt x="266036" y="5372"/>
                </a:lnTo>
                <a:lnTo>
                  <a:pt x="260316" y="3680"/>
                </a:lnTo>
                <a:lnTo>
                  <a:pt x="254246" y="2283"/>
                </a:lnTo>
                <a:lnTo>
                  <a:pt x="247853" y="1209"/>
                </a:lnTo>
                <a:lnTo>
                  <a:pt x="241112" y="457"/>
                </a:lnTo>
                <a:lnTo>
                  <a:pt x="234021" y="54"/>
                </a:lnTo>
                <a:lnTo>
                  <a:pt x="226581" y="1"/>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p:nvPr/>
        </p:nvSpPr>
        <p:spPr>
          <a:xfrm>
            <a:off x="3917625" y="-2364125"/>
            <a:ext cx="6180900" cy="2364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p:nvPr/>
        </p:nvSpPr>
        <p:spPr>
          <a:xfrm>
            <a:off x="9144000" y="-1825950"/>
            <a:ext cx="3574800" cy="60288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txBox="1"/>
          <p:nvPr>
            <p:ph type="title"/>
          </p:nvPr>
        </p:nvSpPr>
        <p:spPr>
          <a:xfrm>
            <a:off x="508900" y="1815688"/>
            <a:ext cx="3900600" cy="1116900"/>
          </a:xfrm>
          <a:prstGeom prst="rect">
            <a:avLst/>
          </a:prstGeom>
        </p:spPr>
        <p:txBody>
          <a:bodyPr anchorCtr="0" anchor="b" bIns="91425" lIns="91425" spcFirstLastPara="1" rIns="91425" wrap="square" tIns="91425">
            <a:normAutofit/>
          </a:bodyPr>
          <a:lstStyle>
            <a:lvl1pPr lvl="0" rtl="0">
              <a:spcBef>
                <a:spcPts val="0"/>
              </a:spcBef>
              <a:spcAft>
                <a:spcPts val="0"/>
              </a:spcAft>
              <a:buSzPts val="2800"/>
              <a:buNone/>
              <a:defRPr sz="4100">
                <a:solidFill>
                  <a:srgbClr val="00334E"/>
                </a:solidFill>
                <a:latin typeface="Lora SemiBold"/>
                <a:ea typeface="Lora SemiBold"/>
                <a:cs typeface="Lora SemiBold"/>
                <a:sym typeface="Lora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 name="Google Shape;55;p13"/>
          <p:cNvSpPr txBox="1"/>
          <p:nvPr>
            <p:ph idx="1" type="subTitle"/>
          </p:nvPr>
        </p:nvSpPr>
        <p:spPr>
          <a:xfrm>
            <a:off x="508900" y="3016475"/>
            <a:ext cx="3534600" cy="1540500"/>
          </a:xfrm>
          <a:prstGeom prst="rect">
            <a:avLst/>
          </a:prstGeom>
        </p:spPr>
        <p:txBody>
          <a:bodyPr anchorCtr="0" anchor="t" bIns="91425" lIns="91425" spcFirstLastPara="1" rIns="91425" wrap="square" tIns="91425">
            <a:normAutofit/>
          </a:bodyPr>
          <a:lstStyle>
            <a:lvl1pPr indent="0" lvl="0" marL="0" marR="0" rtl="0" algn="l">
              <a:lnSpc>
                <a:spcPct val="100000"/>
              </a:lnSpc>
              <a:spcBef>
                <a:spcPts val="0"/>
              </a:spcBef>
              <a:spcAft>
                <a:spcPts val="0"/>
              </a:spcAft>
              <a:buNone/>
              <a:defRPr sz="1400">
                <a:solidFill>
                  <a:srgbClr val="00334E"/>
                </a:solidFill>
                <a:latin typeface="Work Sans"/>
                <a:ea typeface="Work Sans"/>
                <a:cs typeface="Work Sans"/>
                <a:sym typeface="Work Sa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 name="Google Shape;56;p13"/>
          <p:cNvSpPr/>
          <p:nvPr/>
        </p:nvSpPr>
        <p:spPr>
          <a:xfrm>
            <a:off x="7439025" y="-1260850"/>
            <a:ext cx="2699100" cy="2699100"/>
          </a:xfrm>
          <a:prstGeom prst="donut">
            <a:avLst>
              <a:gd fmla="val 19696" name="adj"/>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Main Title,Subtitle and Clear Space 1">
  <p:cSld name="CUSTOM_1_1_2">
    <p:spTree>
      <p:nvGrpSpPr>
        <p:cNvPr id="57" name="Shape 57"/>
        <p:cNvGrpSpPr/>
        <p:nvPr/>
      </p:nvGrpSpPr>
      <p:grpSpPr>
        <a:xfrm>
          <a:off x="0" y="0"/>
          <a:ext cx="0" cy="0"/>
          <a:chOff x="0" y="0"/>
          <a:chExt cx="0" cy="0"/>
        </a:xfrm>
      </p:grpSpPr>
      <p:sp>
        <p:nvSpPr>
          <p:cNvPr id="58" name="Google Shape;58;p14"/>
          <p:cNvSpPr txBox="1"/>
          <p:nvPr>
            <p:ph idx="1" type="subTitle"/>
          </p:nvPr>
        </p:nvSpPr>
        <p:spPr>
          <a:xfrm>
            <a:off x="1127517" y="1484450"/>
            <a:ext cx="1428600" cy="372900"/>
          </a:xfrm>
          <a:prstGeom prst="rect">
            <a:avLst/>
          </a:prstGeom>
          <a:solidFill>
            <a:srgbClr val="FFFFFF"/>
          </a:solidFill>
        </p:spPr>
        <p:txBody>
          <a:bodyPr anchorCtr="0" anchor="ctr" bIns="91425" lIns="91425" spcFirstLastPara="1" rIns="91425" wrap="square" tIns="91425">
            <a:normAutofit/>
          </a:bodyPr>
          <a:lstStyle>
            <a:lvl1pPr lvl="0" rtl="0" algn="ctr">
              <a:spcBef>
                <a:spcPts val="0"/>
              </a:spcBef>
              <a:spcAft>
                <a:spcPts val="0"/>
              </a:spcAft>
              <a:buSzPts val="1800"/>
              <a:buNone/>
              <a:defRPr b="1" sz="1100">
                <a:solidFill>
                  <a:srgbClr val="356D82"/>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9" name="Google Shape;59;p14"/>
          <p:cNvSpPr txBox="1"/>
          <p:nvPr>
            <p:ph idx="2" type="subTitle"/>
          </p:nvPr>
        </p:nvSpPr>
        <p:spPr>
          <a:xfrm>
            <a:off x="3941645" y="1484450"/>
            <a:ext cx="1428600" cy="372900"/>
          </a:xfrm>
          <a:prstGeom prst="rect">
            <a:avLst/>
          </a:prstGeom>
          <a:solidFill>
            <a:srgbClr val="FFFFFF"/>
          </a:solidFill>
        </p:spPr>
        <p:txBody>
          <a:bodyPr anchorCtr="0" anchor="ctr" bIns="91425" lIns="91425" spcFirstLastPara="1" rIns="91425" wrap="square" tIns="91425">
            <a:normAutofit/>
          </a:bodyPr>
          <a:lstStyle>
            <a:lvl1pPr indent="0" lvl="0" marL="0" marR="0" rtl="0" algn="ctr">
              <a:lnSpc>
                <a:spcPct val="100000"/>
              </a:lnSpc>
              <a:spcBef>
                <a:spcPts val="0"/>
              </a:spcBef>
              <a:spcAft>
                <a:spcPts val="0"/>
              </a:spcAft>
              <a:buClr>
                <a:srgbClr val="000000"/>
              </a:buClr>
              <a:buSzPts val="1000"/>
              <a:buFont typeface="Arial"/>
              <a:buNone/>
              <a:defRPr b="1" sz="1100">
                <a:solidFill>
                  <a:srgbClr val="FF654E"/>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0" name="Google Shape;60;p14"/>
          <p:cNvSpPr txBox="1"/>
          <p:nvPr>
            <p:ph idx="3" type="subTitle"/>
          </p:nvPr>
        </p:nvSpPr>
        <p:spPr>
          <a:xfrm>
            <a:off x="6762639" y="1484450"/>
            <a:ext cx="1428600" cy="372900"/>
          </a:xfrm>
          <a:prstGeom prst="rect">
            <a:avLst/>
          </a:prstGeom>
          <a:solidFill>
            <a:srgbClr val="FFFFFF"/>
          </a:solidFill>
        </p:spPr>
        <p:txBody>
          <a:bodyPr anchorCtr="0" anchor="ctr" bIns="91425" lIns="91425" spcFirstLastPara="1" rIns="91425" wrap="square" tIns="91425">
            <a:normAutofit/>
          </a:bodyPr>
          <a:lstStyle>
            <a:lvl1pPr lvl="0" rtl="0" algn="ctr">
              <a:spcBef>
                <a:spcPts val="0"/>
              </a:spcBef>
              <a:spcAft>
                <a:spcPts val="0"/>
              </a:spcAft>
              <a:buSzPts val="1800"/>
              <a:buNone/>
              <a:defRPr b="1" sz="1100">
                <a:solidFill>
                  <a:srgbClr val="356D82"/>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 name="Google Shape;61;p14"/>
          <p:cNvSpPr txBox="1"/>
          <p:nvPr>
            <p:ph type="title"/>
          </p:nvPr>
        </p:nvSpPr>
        <p:spPr>
          <a:xfrm>
            <a:off x="801008" y="2033600"/>
            <a:ext cx="2081700" cy="1905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b="1" sz="900">
                <a:solidFill>
                  <a:srgbClr val="00334E"/>
                </a:solidFill>
                <a:latin typeface="Work Sans"/>
                <a:ea typeface="Work Sans"/>
                <a:cs typeface="Work Sans"/>
                <a:sym typeface="Work Sans"/>
              </a:defRPr>
            </a:lvl1pPr>
            <a:lvl2pPr lvl="1" rtl="0" algn="ctr">
              <a:spcBef>
                <a:spcPts val="0"/>
              </a:spcBef>
              <a:spcAft>
                <a:spcPts val="0"/>
              </a:spcAft>
              <a:buSzPts val="1100"/>
              <a:buNone/>
              <a:defRPr sz="1100">
                <a:latin typeface="Work Sans"/>
                <a:ea typeface="Work Sans"/>
                <a:cs typeface="Work Sans"/>
                <a:sym typeface="Work Sans"/>
              </a:defRPr>
            </a:lvl2pPr>
            <a:lvl3pPr lvl="2" rtl="0" algn="ctr">
              <a:spcBef>
                <a:spcPts val="0"/>
              </a:spcBef>
              <a:spcAft>
                <a:spcPts val="0"/>
              </a:spcAft>
              <a:buSzPts val="1100"/>
              <a:buNone/>
              <a:defRPr sz="1100">
                <a:latin typeface="Work Sans"/>
                <a:ea typeface="Work Sans"/>
                <a:cs typeface="Work Sans"/>
                <a:sym typeface="Work Sans"/>
              </a:defRPr>
            </a:lvl3pPr>
            <a:lvl4pPr lvl="3" rtl="0" algn="ctr">
              <a:spcBef>
                <a:spcPts val="0"/>
              </a:spcBef>
              <a:spcAft>
                <a:spcPts val="0"/>
              </a:spcAft>
              <a:buSzPts val="1100"/>
              <a:buNone/>
              <a:defRPr sz="1100">
                <a:latin typeface="Work Sans"/>
                <a:ea typeface="Work Sans"/>
                <a:cs typeface="Work Sans"/>
                <a:sym typeface="Work Sans"/>
              </a:defRPr>
            </a:lvl4pPr>
            <a:lvl5pPr lvl="4" rtl="0" algn="ctr">
              <a:spcBef>
                <a:spcPts val="0"/>
              </a:spcBef>
              <a:spcAft>
                <a:spcPts val="0"/>
              </a:spcAft>
              <a:buSzPts val="1100"/>
              <a:buNone/>
              <a:defRPr sz="1100">
                <a:latin typeface="Work Sans"/>
                <a:ea typeface="Work Sans"/>
                <a:cs typeface="Work Sans"/>
                <a:sym typeface="Work Sans"/>
              </a:defRPr>
            </a:lvl5pPr>
            <a:lvl6pPr lvl="5" rtl="0" algn="ctr">
              <a:spcBef>
                <a:spcPts val="0"/>
              </a:spcBef>
              <a:spcAft>
                <a:spcPts val="0"/>
              </a:spcAft>
              <a:buSzPts val="1100"/>
              <a:buNone/>
              <a:defRPr sz="1100">
                <a:latin typeface="Work Sans"/>
                <a:ea typeface="Work Sans"/>
                <a:cs typeface="Work Sans"/>
                <a:sym typeface="Work Sans"/>
              </a:defRPr>
            </a:lvl6pPr>
            <a:lvl7pPr lvl="6" rtl="0" algn="ctr">
              <a:spcBef>
                <a:spcPts val="0"/>
              </a:spcBef>
              <a:spcAft>
                <a:spcPts val="0"/>
              </a:spcAft>
              <a:buSzPts val="1100"/>
              <a:buNone/>
              <a:defRPr sz="1100">
                <a:latin typeface="Work Sans"/>
                <a:ea typeface="Work Sans"/>
                <a:cs typeface="Work Sans"/>
                <a:sym typeface="Work Sans"/>
              </a:defRPr>
            </a:lvl7pPr>
            <a:lvl8pPr lvl="7" rtl="0" algn="ctr">
              <a:spcBef>
                <a:spcPts val="0"/>
              </a:spcBef>
              <a:spcAft>
                <a:spcPts val="0"/>
              </a:spcAft>
              <a:buSzPts val="1100"/>
              <a:buNone/>
              <a:defRPr sz="1100">
                <a:latin typeface="Work Sans"/>
                <a:ea typeface="Work Sans"/>
                <a:cs typeface="Work Sans"/>
                <a:sym typeface="Work Sans"/>
              </a:defRPr>
            </a:lvl8pPr>
            <a:lvl9pPr lvl="8" rtl="0" algn="ctr">
              <a:spcBef>
                <a:spcPts val="0"/>
              </a:spcBef>
              <a:spcAft>
                <a:spcPts val="0"/>
              </a:spcAft>
              <a:buSzPts val="1100"/>
              <a:buNone/>
              <a:defRPr sz="1100">
                <a:latin typeface="Work Sans"/>
                <a:ea typeface="Work Sans"/>
                <a:cs typeface="Work Sans"/>
                <a:sym typeface="Work Sans"/>
              </a:defRPr>
            </a:lvl9pPr>
          </a:lstStyle>
          <a:p/>
        </p:txBody>
      </p:sp>
      <p:sp>
        <p:nvSpPr>
          <p:cNvPr id="62" name="Google Shape;62;p14"/>
          <p:cNvSpPr txBox="1"/>
          <p:nvPr>
            <p:ph idx="4" type="title"/>
          </p:nvPr>
        </p:nvSpPr>
        <p:spPr>
          <a:xfrm>
            <a:off x="800982" y="2234100"/>
            <a:ext cx="2081700" cy="3594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sz="700">
                <a:solidFill>
                  <a:srgbClr val="00334E"/>
                </a:solidFill>
                <a:latin typeface="Work Sans"/>
                <a:ea typeface="Work Sans"/>
                <a:cs typeface="Work Sans"/>
                <a:sym typeface="Work Sans"/>
              </a:defRPr>
            </a:lvl1pPr>
            <a:lvl2pPr lvl="1" rtl="0">
              <a:spcBef>
                <a:spcPts val="0"/>
              </a:spcBef>
              <a:spcAft>
                <a:spcPts val="0"/>
              </a:spcAft>
              <a:buSzPts val="1100"/>
              <a:buNone/>
              <a:defRPr sz="1100">
                <a:latin typeface="Work Sans"/>
                <a:ea typeface="Work Sans"/>
                <a:cs typeface="Work Sans"/>
                <a:sym typeface="Work Sans"/>
              </a:defRPr>
            </a:lvl2pPr>
            <a:lvl3pPr lvl="2" rtl="0">
              <a:spcBef>
                <a:spcPts val="0"/>
              </a:spcBef>
              <a:spcAft>
                <a:spcPts val="0"/>
              </a:spcAft>
              <a:buSzPts val="1100"/>
              <a:buNone/>
              <a:defRPr sz="1100">
                <a:latin typeface="Work Sans"/>
                <a:ea typeface="Work Sans"/>
                <a:cs typeface="Work Sans"/>
                <a:sym typeface="Work Sans"/>
              </a:defRPr>
            </a:lvl3pPr>
            <a:lvl4pPr lvl="3" rtl="0">
              <a:spcBef>
                <a:spcPts val="0"/>
              </a:spcBef>
              <a:spcAft>
                <a:spcPts val="0"/>
              </a:spcAft>
              <a:buSzPts val="1100"/>
              <a:buNone/>
              <a:defRPr sz="1100">
                <a:latin typeface="Work Sans"/>
                <a:ea typeface="Work Sans"/>
                <a:cs typeface="Work Sans"/>
                <a:sym typeface="Work Sans"/>
              </a:defRPr>
            </a:lvl4pPr>
            <a:lvl5pPr lvl="4" rtl="0">
              <a:spcBef>
                <a:spcPts val="0"/>
              </a:spcBef>
              <a:spcAft>
                <a:spcPts val="0"/>
              </a:spcAft>
              <a:buSzPts val="1100"/>
              <a:buNone/>
              <a:defRPr sz="1100">
                <a:latin typeface="Work Sans"/>
                <a:ea typeface="Work Sans"/>
                <a:cs typeface="Work Sans"/>
                <a:sym typeface="Work Sans"/>
              </a:defRPr>
            </a:lvl5pPr>
            <a:lvl6pPr lvl="5" rtl="0">
              <a:spcBef>
                <a:spcPts val="0"/>
              </a:spcBef>
              <a:spcAft>
                <a:spcPts val="0"/>
              </a:spcAft>
              <a:buSzPts val="1100"/>
              <a:buNone/>
              <a:defRPr sz="1100">
                <a:latin typeface="Work Sans"/>
                <a:ea typeface="Work Sans"/>
                <a:cs typeface="Work Sans"/>
                <a:sym typeface="Work Sans"/>
              </a:defRPr>
            </a:lvl6pPr>
            <a:lvl7pPr lvl="6" rtl="0">
              <a:spcBef>
                <a:spcPts val="0"/>
              </a:spcBef>
              <a:spcAft>
                <a:spcPts val="0"/>
              </a:spcAft>
              <a:buSzPts val="1100"/>
              <a:buNone/>
              <a:defRPr sz="1100">
                <a:latin typeface="Work Sans"/>
                <a:ea typeface="Work Sans"/>
                <a:cs typeface="Work Sans"/>
                <a:sym typeface="Work Sans"/>
              </a:defRPr>
            </a:lvl7pPr>
            <a:lvl8pPr lvl="7" rtl="0">
              <a:spcBef>
                <a:spcPts val="0"/>
              </a:spcBef>
              <a:spcAft>
                <a:spcPts val="0"/>
              </a:spcAft>
              <a:buSzPts val="1100"/>
              <a:buNone/>
              <a:defRPr sz="1100">
                <a:latin typeface="Work Sans"/>
                <a:ea typeface="Work Sans"/>
                <a:cs typeface="Work Sans"/>
                <a:sym typeface="Work Sans"/>
              </a:defRPr>
            </a:lvl8pPr>
            <a:lvl9pPr lvl="8" rtl="0">
              <a:spcBef>
                <a:spcPts val="0"/>
              </a:spcBef>
              <a:spcAft>
                <a:spcPts val="0"/>
              </a:spcAft>
              <a:buSzPts val="1100"/>
              <a:buNone/>
              <a:defRPr sz="1100">
                <a:latin typeface="Work Sans"/>
                <a:ea typeface="Work Sans"/>
                <a:cs typeface="Work Sans"/>
                <a:sym typeface="Work Sans"/>
              </a:defRPr>
            </a:lvl9pPr>
          </a:lstStyle>
          <a:p/>
        </p:txBody>
      </p:sp>
      <p:sp>
        <p:nvSpPr>
          <p:cNvPr id="63" name="Google Shape;63;p14"/>
          <p:cNvSpPr txBox="1"/>
          <p:nvPr>
            <p:ph idx="5" type="title"/>
          </p:nvPr>
        </p:nvSpPr>
        <p:spPr>
          <a:xfrm>
            <a:off x="801008" y="2716415"/>
            <a:ext cx="2081700" cy="1905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b="1" sz="900">
                <a:solidFill>
                  <a:srgbClr val="00334E"/>
                </a:solidFill>
                <a:latin typeface="Work Sans"/>
                <a:ea typeface="Work Sans"/>
                <a:cs typeface="Work Sans"/>
                <a:sym typeface="Work Sans"/>
              </a:defRPr>
            </a:lvl1pPr>
            <a:lvl2pPr lvl="1" rtl="0" algn="ctr">
              <a:spcBef>
                <a:spcPts val="0"/>
              </a:spcBef>
              <a:spcAft>
                <a:spcPts val="0"/>
              </a:spcAft>
              <a:buSzPts val="1100"/>
              <a:buNone/>
              <a:defRPr sz="1100">
                <a:latin typeface="Work Sans"/>
                <a:ea typeface="Work Sans"/>
                <a:cs typeface="Work Sans"/>
                <a:sym typeface="Work Sans"/>
              </a:defRPr>
            </a:lvl2pPr>
            <a:lvl3pPr lvl="2" rtl="0" algn="ctr">
              <a:spcBef>
                <a:spcPts val="0"/>
              </a:spcBef>
              <a:spcAft>
                <a:spcPts val="0"/>
              </a:spcAft>
              <a:buSzPts val="1100"/>
              <a:buNone/>
              <a:defRPr sz="1100">
                <a:latin typeface="Work Sans"/>
                <a:ea typeface="Work Sans"/>
                <a:cs typeface="Work Sans"/>
                <a:sym typeface="Work Sans"/>
              </a:defRPr>
            </a:lvl3pPr>
            <a:lvl4pPr lvl="3" rtl="0" algn="ctr">
              <a:spcBef>
                <a:spcPts val="0"/>
              </a:spcBef>
              <a:spcAft>
                <a:spcPts val="0"/>
              </a:spcAft>
              <a:buSzPts val="1100"/>
              <a:buNone/>
              <a:defRPr sz="1100">
                <a:latin typeface="Work Sans"/>
                <a:ea typeface="Work Sans"/>
                <a:cs typeface="Work Sans"/>
                <a:sym typeface="Work Sans"/>
              </a:defRPr>
            </a:lvl4pPr>
            <a:lvl5pPr lvl="4" rtl="0" algn="ctr">
              <a:spcBef>
                <a:spcPts val="0"/>
              </a:spcBef>
              <a:spcAft>
                <a:spcPts val="0"/>
              </a:spcAft>
              <a:buSzPts val="1100"/>
              <a:buNone/>
              <a:defRPr sz="1100">
                <a:latin typeface="Work Sans"/>
                <a:ea typeface="Work Sans"/>
                <a:cs typeface="Work Sans"/>
                <a:sym typeface="Work Sans"/>
              </a:defRPr>
            </a:lvl5pPr>
            <a:lvl6pPr lvl="5" rtl="0" algn="ctr">
              <a:spcBef>
                <a:spcPts val="0"/>
              </a:spcBef>
              <a:spcAft>
                <a:spcPts val="0"/>
              </a:spcAft>
              <a:buSzPts val="1100"/>
              <a:buNone/>
              <a:defRPr sz="1100">
                <a:latin typeface="Work Sans"/>
                <a:ea typeface="Work Sans"/>
                <a:cs typeface="Work Sans"/>
                <a:sym typeface="Work Sans"/>
              </a:defRPr>
            </a:lvl6pPr>
            <a:lvl7pPr lvl="6" rtl="0" algn="ctr">
              <a:spcBef>
                <a:spcPts val="0"/>
              </a:spcBef>
              <a:spcAft>
                <a:spcPts val="0"/>
              </a:spcAft>
              <a:buSzPts val="1100"/>
              <a:buNone/>
              <a:defRPr sz="1100">
                <a:latin typeface="Work Sans"/>
                <a:ea typeface="Work Sans"/>
                <a:cs typeface="Work Sans"/>
                <a:sym typeface="Work Sans"/>
              </a:defRPr>
            </a:lvl7pPr>
            <a:lvl8pPr lvl="7" rtl="0" algn="ctr">
              <a:spcBef>
                <a:spcPts val="0"/>
              </a:spcBef>
              <a:spcAft>
                <a:spcPts val="0"/>
              </a:spcAft>
              <a:buSzPts val="1100"/>
              <a:buNone/>
              <a:defRPr sz="1100">
                <a:latin typeface="Work Sans"/>
                <a:ea typeface="Work Sans"/>
                <a:cs typeface="Work Sans"/>
                <a:sym typeface="Work Sans"/>
              </a:defRPr>
            </a:lvl8pPr>
            <a:lvl9pPr lvl="8" rtl="0" algn="ctr">
              <a:spcBef>
                <a:spcPts val="0"/>
              </a:spcBef>
              <a:spcAft>
                <a:spcPts val="0"/>
              </a:spcAft>
              <a:buSzPts val="1100"/>
              <a:buNone/>
              <a:defRPr sz="1100">
                <a:latin typeface="Work Sans"/>
                <a:ea typeface="Work Sans"/>
                <a:cs typeface="Work Sans"/>
                <a:sym typeface="Work Sans"/>
              </a:defRPr>
            </a:lvl9pPr>
          </a:lstStyle>
          <a:p/>
        </p:txBody>
      </p:sp>
      <p:sp>
        <p:nvSpPr>
          <p:cNvPr id="64" name="Google Shape;64;p14"/>
          <p:cNvSpPr txBox="1"/>
          <p:nvPr>
            <p:ph idx="6" type="title"/>
          </p:nvPr>
        </p:nvSpPr>
        <p:spPr>
          <a:xfrm>
            <a:off x="800982" y="2916915"/>
            <a:ext cx="2081700" cy="3594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sz="700">
                <a:solidFill>
                  <a:srgbClr val="00334E"/>
                </a:solidFill>
                <a:latin typeface="Work Sans"/>
                <a:ea typeface="Work Sans"/>
                <a:cs typeface="Work Sans"/>
                <a:sym typeface="Work Sans"/>
              </a:defRPr>
            </a:lvl1pPr>
            <a:lvl2pPr lvl="1" rtl="0">
              <a:spcBef>
                <a:spcPts val="0"/>
              </a:spcBef>
              <a:spcAft>
                <a:spcPts val="0"/>
              </a:spcAft>
              <a:buSzPts val="1100"/>
              <a:buNone/>
              <a:defRPr sz="1100">
                <a:latin typeface="Work Sans"/>
                <a:ea typeface="Work Sans"/>
                <a:cs typeface="Work Sans"/>
                <a:sym typeface="Work Sans"/>
              </a:defRPr>
            </a:lvl2pPr>
            <a:lvl3pPr lvl="2" rtl="0">
              <a:spcBef>
                <a:spcPts val="0"/>
              </a:spcBef>
              <a:spcAft>
                <a:spcPts val="0"/>
              </a:spcAft>
              <a:buSzPts val="1100"/>
              <a:buNone/>
              <a:defRPr sz="1100">
                <a:latin typeface="Work Sans"/>
                <a:ea typeface="Work Sans"/>
                <a:cs typeface="Work Sans"/>
                <a:sym typeface="Work Sans"/>
              </a:defRPr>
            </a:lvl3pPr>
            <a:lvl4pPr lvl="3" rtl="0">
              <a:spcBef>
                <a:spcPts val="0"/>
              </a:spcBef>
              <a:spcAft>
                <a:spcPts val="0"/>
              </a:spcAft>
              <a:buSzPts val="1100"/>
              <a:buNone/>
              <a:defRPr sz="1100">
                <a:latin typeface="Work Sans"/>
                <a:ea typeface="Work Sans"/>
                <a:cs typeface="Work Sans"/>
                <a:sym typeface="Work Sans"/>
              </a:defRPr>
            </a:lvl4pPr>
            <a:lvl5pPr lvl="4" rtl="0">
              <a:spcBef>
                <a:spcPts val="0"/>
              </a:spcBef>
              <a:spcAft>
                <a:spcPts val="0"/>
              </a:spcAft>
              <a:buSzPts val="1100"/>
              <a:buNone/>
              <a:defRPr sz="1100">
                <a:latin typeface="Work Sans"/>
                <a:ea typeface="Work Sans"/>
                <a:cs typeface="Work Sans"/>
                <a:sym typeface="Work Sans"/>
              </a:defRPr>
            </a:lvl5pPr>
            <a:lvl6pPr lvl="5" rtl="0">
              <a:spcBef>
                <a:spcPts val="0"/>
              </a:spcBef>
              <a:spcAft>
                <a:spcPts val="0"/>
              </a:spcAft>
              <a:buSzPts val="1100"/>
              <a:buNone/>
              <a:defRPr sz="1100">
                <a:latin typeface="Work Sans"/>
                <a:ea typeface="Work Sans"/>
                <a:cs typeface="Work Sans"/>
                <a:sym typeface="Work Sans"/>
              </a:defRPr>
            </a:lvl6pPr>
            <a:lvl7pPr lvl="6" rtl="0">
              <a:spcBef>
                <a:spcPts val="0"/>
              </a:spcBef>
              <a:spcAft>
                <a:spcPts val="0"/>
              </a:spcAft>
              <a:buSzPts val="1100"/>
              <a:buNone/>
              <a:defRPr sz="1100">
                <a:latin typeface="Work Sans"/>
                <a:ea typeface="Work Sans"/>
                <a:cs typeface="Work Sans"/>
                <a:sym typeface="Work Sans"/>
              </a:defRPr>
            </a:lvl7pPr>
            <a:lvl8pPr lvl="7" rtl="0">
              <a:spcBef>
                <a:spcPts val="0"/>
              </a:spcBef>
              <a:spcAft>
                <a:spcPts val="0"/>
              </a:spcAft>
              <a:buSzPts val="1100"/>
              <a:buNone/>
              <a:defRPr sz="1100">
                <a:latin typeface="Work Sans"/>
                <a:ea typeface="Work Sans"/>
                <a:cs typeface="Work Sans"/>
                <a:sym typeface="Work Sans"/>
              </a:defRPr>
            </a:lvl8pPr>
            <a:lvl9pPr lvl="8" rtl="0">
              <a:spcBef>
                <a:spcPts val="0"/>
              </a:spcBef>
              <a:spcAft>
                <a:spcPts val="0"/>
              </a:spcAft>
              <a:buSzPts val="1100"/>
              <a:buNone/>
              <a:defRPr sz="1100">
                <a:latin typeface="Work Sans"/>
                <a:ea typeface="Work Sans"/>
                <a:cs typeface="Work Sans"/>
                <a:sym typeface="Work Sans"/>
              </a:defRPr>
            </a:lvl9pPr>
          </a:lstStyle>
          <a:p/>
        </p:txBody>
      </p:sp>
      <p:sp>
        <p:nvSpPr>
          <p:cNvPr id="65" name="Google Shape;65;p14"/>
          <p:cNvSpPr txBox="1"/>
          <p:nvPr>
            <p:ph idx="7" type="title"/>
          </p:nvPr>
        </p:nvSpPr>
        <p:spPr>
          <a:xfrm>
            <a:off x="801008" y="3399218"/>
            <a:ext cx="2081700" cy="1905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b="1" sz="900">
                <a:solidFill>
                  <a:srgbClr val="00334E"/>
                </a:solidFill>
                <a:latin typeface="Work Sans"/>
                <a:ea typeface="Work Sans"/>
                <a:cs typeface="Work Sans"/>
                <a:sym typeface="Work Sans"/>
              </a:defRPr>
            </a:lvl1pPr>
            <a:lvl2pPr lvl="1" rtl="0" algn="ctr">
              <a:spcBef>
                <a:spcPts val="0"/>
              </a:spcBef>
              <a:spcAft>
                <a:spcPts val="0"/>
              </a:spcAft>
              <a:buSzPts val="1100"/>
              <a:buNone/>
              <a:defRPr sz="1100">
                <a:latin typeface="Work Sans"/>
                <a:ea typeface="Work Sans"/>
                <a:cs typeface="Work Sans"/>
                <a:sym typeface="Work Sans"/>
              </a:defRPr>
            </a:lvl2pPr>
            <a:lvl3pPr lvl="2" rtl="0" algn="ctr">
              <a:spcBef>
                <a:spcPts val="0"/>
              </a:spcBef>
              <a:spcAft>
                <a:spcPts val="0"/>
              </a:spcAft>
              <a:buSzPts val="1100"/>
              <a:buNone/>
              <a:defRPr sz="1100">
                <a:latin typeface="Work Sans"/>
                <a:ea typeface="Work Sans"/>
                <a:cs typeface="Work Sans"/>
                <a:sym typeface="Work Sans"/>
              </a:defRPr>
            </a:lvl3pPr>
            <a:lvl4pPr lvl="3" rtl="0" algn="ctr">
              <a:spcBef>
                <a:spcPts val="0"/>
              </a:spcBef>
              <a:spcAft>
                <a:spcPts val="0"/>
              </a:spcAft>
              <a:buSzPts val="1100"/>
              <a:buNone/>
              <a:defRPr sz="1100">
                <a:latin typeface="Work Sans"/>
                <a:ea typeface="Work Sans"/>
                <a:cs typeface="Work Sans"/>
                <a:sym typeface="Work Sans"/>
              </a:defRPr>
            </a:lvl4pPr>
            <a:lvl5pPr lvl="4" rtl="0" algn="ctr">
              <a:spcBef>
                <a:spcPts val="0"/>
              </a:spcBef>
              <a:spcAft>
                <a:spcPts val="0"/>
              </a:spcAft>
              <a:buSzPts val="1100"/>
              <a:buNone/>
              <a:defRPr sz="1100">
                <a:latin typeface="Work Sans"/>
                <a:ea typeface="Work Sans"/>
                <a:cs typeface="Work Sans"/>
                <a:sym typeface="Work Sans"/>
              </a:defRPr>
            </a:lvl5pPr>
            <a:lvl6pPr lvl="5" rtl="0" algn="ctr">
              <a:spcBef>
                <a:spcPts val="0"/>
              </a:spcBef>
              <a:spcAft>
                <a:spcPts val="0"/>
              </a:spcAft>
              <a:buSzPts val="1100"/>
              <a:buNone/>
              <a:defRPr sz="1100">
                <a:latin typeface="Work Sans"/>
                <a:ea typeface="Work Sans"/>
                <a:cs typeface="Work Sans"/>
                <a:sym typeface="Work Sans"/>
              </a:defRPr>
            </a:lvl6pPr>
            <a:lvl7pPr lvl="6" rtl="0" algn="ctr">
              <a:spcBef>
                <a:spcPts val="0"/>
              </a:spcBef>
              <a:spcAft>
                <a:spcPts val="0"/>
              </a:spcAft>
              <a:buSzPts val="1100"/>
              <a:buNone/>
              <a:defRPr sz="1100">
                <a:latin typeface="Work Sans"/>
                <a:ea typeface="Work Sans"/>
                <a:cs typeface="Work Sans"/>
                <a:sym typeface="Work Sans"/>
              </a:defRPr>
            </a:lvl7pPr>
            <a:lvl8pPr lvl="7" rtl="0" algn="ctr">
              <a:spcBef>
                <a:spcPts val="0"/>
              </a:spcBef>
              <a:spcAft>
                <a:spcPts val="0"/>
              </a:spcAft>
              <a:buSzPts val="1100"/>
              <a:buNone/>
              <a:defRPr sz="1100">
                <a:latin typeface="Work Sans"/>
                <a:ea typeface="Work Sans"/>
                <a:cs typeface="Work Sans"/>
                <a:sym typeface="Work Sans"/>
              </a:defRPr>
            </a:lvl8pPr>
            <a:lvl9pPr lvl="8" rtl="0" algn="ctr">
              <a:spcBef>
                <a:spcPts val="0"/>
              </a:spcBef>
              <a:spcAft>
                <a:spcPts val="0"/>
              </a:spcAft>
              <a:buSzPts val="1100"/>
              <a:buNone/>
              <a:defRPr sz="1100">
                <a:latin typeface="Work Sans"/>
                <a:ea typeface="Work Sans"/>
                <a:cs typeface="Work Sans"/>
                <a:sym typeface="Work Sans"/>
              </a:defRPr>
            </a:lvl9pPr>
          </a:lstStyle>
          <a:p/>
        </p:txBody>
      </p:sp>
      <p:sp>
        <p:nvSpPr>
          <p:cNvPr id="66" name="Google Shape;66;p14"/>
          <p:cNvSpPr txBox="1"/>
          <p:nvPr>
            <p:ph idx="8" type="title"/>
          </p:nvPr>
        </p:nvSpPr>
        <p:spPr>
          <a:xfrm>
            <a:off x="800982" y="3599717"/>
            <a:ext cx="2081700" cy="3594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sz="700">
                <a:solidFill>
                  <a:srgbClr val="00334E"/>
                </a:solidFill>
                <a:latin typeface="Work Sans"/>
                <a:ea typeface="Work Sans"/>
                <a:cs typeface="Work Sans"/>
                <a:sym typeface="Work Sans"/>
              </a:defRPr>
            </a:lvl1pPr>
            <a:lvl2pPr lvl="1" rtl="0">
              <a:spcBef>
                <a:spcPts val="0"/>
              </a:spcBef>
              <a:spcAft>
                <a:spcPts val="0"/>
              </a:spcAft>
              <a:buSzPts val="1100"/>
              <a:buNone/>
              <a:defRPr sz="1100">
                <a:latin typeface="Work Sans"/>
                <a:ea typeface="Work Sans"/>
                <a:cs typeface="Work Sans"/>
                <a:sym typeface="Work Sans"/>
              </a:defRPr>
            </a:lvl2pPr>
            <a:lvl3pPr lvl="2" rtl="0">
              <a:spcBef>
                <a:spcPts val="0"/>
              </a:spcBef>
              <a:spcAft>
                <a:spcPts val="0"/>
              </a:spcAft>
              <a:buSzPts val="1100"/>
              <a:buNone/>
              <a:defRPr sz="1100">
                <a:latin typeface="Work Sans"/>
                <a:ea typeface="Work Sans"/>
                <a:cs typeface="Work Sans"/>
                <a:sym typeface="Work Sans"/>
              </a:defRPr>
            </a:lvl3pPr>
            <a:lvl4pPr lvl="3" rtl="0">
              <a:spcBef>
                <a:spcPts val="0"/>
              </a:spcBef>
              <a:spcAft>
                <a:spcPts val="0"/>
              </a:spcAft>
              <a:buSzPts val="1100"/>
              <a:buNone/>
              <a:defRPr sz="1100">
                <a:latin typeface="Work Sans"/>
                <a:ea typeface="Work Sans"/>
                <a:cs typeface="Work Sans"/>
                <a:sym typeface="Work Sans"/>
              </a:defRPr>
            </a:lvl4pPr>
            <a:lvl5pPr lvl="4" rtl="0">
              <a:spcBef>
                <a:spcPts val="0"/>
              </a:spcBef>
              <a:spcAft>
                <a:spcPts val="0"/>
              </a:spcAft>
              <a:buSzPts val="1100"/>
              <a:buNone/>
              <a:defRPr sz="1100">
                <a:latin typeface="Work Sans"/>
                <a:ea typeface="Work Sans"/>
                <a:cs typeface="Work Sans"/>
                <a:sym typeface="Work Sans"/>
              </a:defRPr>
            </a:lvl5pPr>
            <a:lvl6pPr lvl="5" rtl="0">
              <a:spcBef>
                <a:spcPts val="0"/>
              </a:spcBef>
              <a:spcAft>
                <a:spcPts val="0"/>
              </a:spcAft>
              <a:buSzPts val="1100"/>
              <a:buNone/>
              <a:defRPr sz="1100">
                <a:latin typeface="Work Sans"/>
                <a:ea typeface="Work Sans"/>
                <a:cs typeface="Work Sans"/>
                <a:sym typeface="Work Sans"/>
              </a:defRPr>
            </a:lvl6pPr>
            <a:lvl7pPr lvl="6" rtl="0">
              <a:spcBef>
                <a:spcPts val="0"/>
              </a:spcBef>
              <a:spcAft>
                <a:spcPts val="0"/>
              </a:spcAft>
              <a:buSzPts val="1100"/>
              <a:buNone/>
              <a:defRPr sz="1100">
                <a:latin typeface="Work Sans"/>
                <a:ea typeface="Work Sans"/>
                <a:cs typeface="Work Sans"/>
                <a:sym typeface="Work Sans"/>
              </a:defRPr>
            </a:lvl7pPr>
            <a:lvl8pPr lvl="7" rtl="0">
              <a:spcBef>
                <a:spcPts val="0"/>
              </a:spcBef>
              <a:spcAft>
                <a:spcPts val="0"/>
              </a:spcAft>
              <a:buSzPts val="1100"/>
              <a:buNone/>
              <a:defRPr sz="1100">
                <a:latin typeface="Work Sans"/>
                <a:ea typeface="Work Sans"/>
                <a:cs typeface="Work Sans"/>
                <a:sym typeface="Work Sans"/>
              </a:defRPr>
            </a:lvl8pPr>
            <a:lvl9pPr lvl="8" rtl="0">
              <a:spcBef>
                <a:spcPts val="0"/>
              </a:spcBef>
              <a:spcAft>
                <a:spcPts val="0"/>
              </a:spcAft>
              <a:buSzPts val="1100"/>
              <a:buNone/>
              <a:defRPr sz="1100">
                <a:latin typeface="Work Sans"/>
                <a:ea typeface="Work Sans"/>
                <a:cs typeface="Work Sans"/>
                <a:sym typeface="Work Sans"/>
              </a:defRPr>
            </a:lvl9pPr>
          </a:lstStyle>
          <a:p/>
        </p:txBody>
      </p:sp>
      <p:sp>
        <p:nvSpPr>
          <p:cNvPr id="67" name="Google Shape;67;p14"/>
          <p:cNvSpPr txBox="1"/>
          <p:nvPr>
            <p:ph idx="9" type="title"/>
          </p:nvPr>
        </p:nvSpPr>
        <p:spPr>
          <a:xfrm>
            <a:off x="3615911" y="2033600"/>
            <a:ext cx="2080200" cy="1905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b="1" sz="900">
                <a:solidFill>
                  <a:srgbClr val="00334E"/>
                </a:solidFill>
                <a:latin typeface="Work Sans"/>
                <a:ea typeface="Work Sans"/>
                <a:cs typeface="Work Sans"/>
                <a:sym typeface="Work Sans"/>
              </a:defRPr>
            </a:lvl1pPr>
            <a:lvl2pPr lvl="1" rtl="0" algn="ctr">
              <a:spcBef>
                <a:spcPts val="0"/>
              </a:spcBef>
              <a:spcAft>
                <a:spcPts val="0"/>
              </a:spcAft>
              <a:buSzPts val="1100"/>
              <a:buNone/>
              <a:defRPr sz="1100">
                <a:latin typeface="Work Sans"/>
                <a:ea typeface="Work Sans"/>
                <a:cs typeface="Work Sans"/>
                <a:sym typeface="Work Sans"/>
              </a:defRPr>
            </a:lvl2pPr>
            <a:lvl3pPr lvl="2" rtl="0" algn="ctr">
              <a:spcBef>
                <a:spcPts val="0"/>
              </a:spcBef>
              <a:spcAft>
                <a:spcPts val="0"/>
              </a:spcAft>
              <a:buSzPts val="1100"/>
              <a:buNone/>
              <a:defRPr sz="1100">
                <a:latin typeface="Work Sans"/>
                <a:ea typeface="Work Sans"/>
                <a:cs typeface="Work Sans"/>
                <a:sym typeface="Work Sans"/>
              </a:defRPr>
            </a:lvl3pPr>
            <a:lvl4pPr lvl="3" rtl="0" algn="ctr">
              <a:spcBef>
                <a:spcPts val="0"/>
              </a:spcBef>
              <a:spcAft>
                <a:spcPts val="0"/>
              </a:spcAft>
              <a:buSzPts val="1100"/>
              <a:buNone/>
              <a:defRPr sz="1100">
                <a:latin typeface="Work Sans"/>
                <a:ea typeface="Work Sans"/>
                <a:cs typeface="Work Sans"/>
                <a:sym typeface="Work Sans"/>
              </a:defRPr>
            </a:lvl4pPr>
            <a:lvl5pPr lvl="4" rtl="0" algn="ctr">
              <a:spcBef>
                <a:spcPts val="0"/>
              </a:spcBef>
              <a:spcAft>
                <a:spcPts val="0"/>
              </a:spcAft>
              <a:buSzPts val="1100"/>
              <a:buNone/>
              <a:defRPr sz="1100">
                <a:latin typeface="Work Sans"/>
                <a:ea typeface="Work Sans"/>
                <a:cs typeface="Work Sans"/>
                <a:sym typeface="Work Sans"/>
              </a:defRPr>
            </a:lvl5pPr>
            <a:lvl6pPr lvl="5" rtl="0" algn="ctr">
              <a:spcBef>
                <a:spcPts val="0"/>
              </a:spcBef>
              <a:spcAft>
                <a:spcPts val="0"/>
              </a:spcAft>
              <a:buSzPts val="1100"/>
              <a:buNone/>
              <a:defRPr sz="1100">
                <a:latin typeface="Work Sans"/>
                <a:ea typeface="Work Sans"/>
                <a:cs typeface="Work Sans"/>
                <a:sym typeface="Work Sans"/>
              </a:defRPr>
            </a:lvl6pPr>
            <a:lvl7pPr lvl="6" rtl="0" algn="ctr">
              <a:spcBef>
                <a:spcPts val="0"/>
              </a:spcBef>
              <a:spcAft>
                <a:spcPts val="0"/>
              </a:spcAft>
              <a:buSzPts val="1100"/>
              <a:buNone/>
              <a:defRPr sz="1100">
                <a:latin typeface="Work Sans"/>
                <a:ea typeface="Work Sans"/>
                <a:cs typeface="Work Sans"/>
                <a:sym typeface="Work Sans"/>
              </a:defRPr>
            </a:lvl7pPr>
            <a:lvl8pPr lvl="7" rtl="0" algn="ctr">
              <a:spcBef>
                <a:spcPts val="0"/>
              </a:spcBef>
              <a:spcAft>
                <a:spcPts val="0"/>
              </a:spcAft>
              <a:buSzPts val="1100"/>
              <a:buNone/>
              <a:defRPr sz="1100">
                <a:latin typeface="Work Sans"/>
                <a:ea typeface="Work Sans"/>
                <a:cs typeface="Work Sans"/>
                <a:sym typeface="Work Sans"/>
              </a:defRPr>
            </a:lvl8pPr>
            <a:lvl9pPr lvl="8" rtl="0" algn="ctr">
              <a:spcBef>
                <a:spcPts val="0"/>
              </a:spcBef>
              <a:spcAft>
                <a:spcPts val="0"/>
              </a:spcAft>
              <a:buSzPts val="1100"/>
              <a:buNone/>
              <a:defRPr sz="1100">
                <a:latin typeface="Work Sans"/>
                <a:ea typeface="Work Sans"/>
                <a:cs typeface="Work Sans"/>
                <a:sym typeface="Work Sans"/>
              </a:defRPr>
            </a:lvl9pPr>
          </a:lstStyle>
          <a:p/>
        </p:txBody>
      </p:sp>
      <p:sp>
        <p:nvSpPr>
          <p:cNvPr id="68" name="Google Shape;68;p14"/>
          <p:cNvSpPr txBox="1"/>
          <p:nvPr>
            <p:ph idx="13" type="title"/>
          </p:nvPr>
        </p:nvSpPr>
        <p:spPr>
          <a:xfrm>
            <a:off x="3616072" y="2234100"/>
            <a:ext cx="2079900" cy="3594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sz="700">
                <a:solidFill>
                  <a:srgbClr val="00334E"/>
                </a:solidFill>
                <a:latin typeface="Work Sans"/>
                <a:ea typeface="Work Sans"/>
                <a:cs typeface="Work Sans"/>
                <a:sym typeface="Work Sans"/>
              </a:defRPr>
            </a:lvl1pPr>
            <a:lvl2pPr lvl="1" rtl="0">
              <a:spcBef>
                <a:spcPts val="0"/>
              </a:spcBef>
              <a:spcAft>
                <a:spcPts val="0"/>
              </a:spcAft>
              <a:buSzPts val="1100"/>
              <a:buNone/>
              <a:defRPr sz="1100">
                <a:latin typeface="Work Sans"/>
                <a:ea typeface="Work Sans"/>
                <a:cs typeface="Work Sans"/>
                <a:sym typeface="Work Sans"/>
              </a:defRPr>
            </a:lvl2pPr>
            <a:lvl3pPr lvl="2" rtl="0">
              <a:spcBef>
                <a:spcPts val="0"/>
              </a:spcBef>
              <a:spcAft>
                <a:spcPts val="0"/>
              </a:spcAft>
              <a:buSzPts val="1100"/>
              <a:buNone/>
              <a:defRPr sz="1100">
                <a:latin typeface="Work Sans"/>
                <a:ea typeface="Work Sans"/>
                <a:cs typeface="Work Sans"/>
                <a:sym typeface="Work Sans"/>
              </a:defRPr>
            </a:lvl3pPr>
            <a:lvl4pPr lvl="3" rtl="0">
              <a:spcBef>
                <a:spcPts val="0"/>
              </a:spcBef>
              <a:spcAft>
                <a:spcPts val="0"/>
              </a:spcAft>
              <a:buSzPts val="1100"/>
              <a:buNone/>
              <a:defRPr sz="1100">
                <a:latin typeface="Work Sans"/>
                <a:ea typeface="Work Sans"/>
                <a:cs typeface="Work Sans"/>
                <a:sym typeface="Work Sans"/>
              </a:defRPr>
            </a:lvl4pPr>
            <a:lvl5pPr lvl="4" rtl="0">
              <a:spcBef>
                <a:spcPts val="0"/>
              </a:spcBef>
              <a:spcAft>
                <a:spcPts val="0"/>
              </a:spcAft>
              <a:buSzPts val="1100"/>
              <a:buNone/>
              <a:defRPr sz="1100">
                <a:latin typeface="Work Sans"/>
                <a:ea typeface="Work Sans"/>
                <a:cs typeface="Work Sans"/>
                <a:sym typeface="Work Sans"/>
              </a:defRPr>
            </a:lvl5pPr>
            <a:lvl6pPr lvl="5" rtl="0">
              <a:spcBef>
                <a:spcPts val="0"/>
              </a:spcBef>
              <a:spcAft>
                <a:spcPts val="0"/>
              </a:spcAft>
              <a:buSzPts val="1100"/>
              <a:buNone/>
              <a:defRPr sz="1100">
                <a:latin typeface="Work Sans"/>
                <a:ea typeface="Work Sans"/>
                <a:cs typeface="Work Sans"/>
                <a:sym typeface="Work Sans"/>
              </a:defRPr>
            </a:lvl6pPr>
            <a:lvl7pPr lvl="6" rtl="0">
              <a:spcBef>
                <a:spcPts val="0"/>
              </a:spcBef>
              <a:spcAft>
                <a:spcPts val="0"/>
              </a:spcAft>
              <a:buSzPts val="1100"/>
              <a:buNone/>
              <a:defRPr sz="1100">
                <a:latin typeface="Work Sans"/>
                <a:ea typeface="Work Sans"/>
                <a:cs typeface="Work Sans"/>
                <a:sym typeface="Work Sans"/>
              </a:defRPr>
            </a:lvl7pPr>
            <a:lvl8pPr lvl="7" rtl="0">
              <a:spcBef>
                <a:spcPts val="0"/>
              </a:spcBef>
              <a:spcAft>
                <a:spcPts val="0"/>
              </a:spcAft>
              <a:buSzPts val="1100"/>
              <a:buNone/>
              <a:defRPr sz="1100">
                <a:latin typeface="Work Sans"/>
                <a:ea typeface="Work Sans"/>
                <a:cs typeface="Work Sans"/>
                <a:sym typeface="Work Sans"/>
              </a:defRPr>
            </a:lvl8pPr>
            <a:lvl9pPr lvl="8" rtl="0">
              <a:spcBef>
                <a:spcPts val="0"/>
              </a:spcBef>
              <a:spcAft>
                <a:spcPts val="0"/>
              </a:spcAft>
              <a:buSzPts val="1100"/>
              <a:buNone/>
              <a:defRPr sz="1100">
                <a:latin typeface="Work Sans"/>
                <a:ea typeface="Work Sans"/>
                <a:cs typeface="Work Sans"/>
                <a:sym typeface="Work Sans"/>
              </a:defRPr>
            </a:lvl9pPr>
          </a:lstStyle>
          <a:p/>
        </p:txBody>
      </p:sp>
      <p:sp>
        <p:nvSpPr>
          <p:cNvPr id="69" name="Google Shape;69;p14"/>
          <p:cNvSpPr txBox="1"/>
          <p:nvPr>
            <p:ph idx="14" type="title"/>
          </p:nvPr>
        </p:nvSpPr>
        <p:spPr>
          <a:xfrm>
            <a:off x="3615911" y="2716415"/>
            <a:ext cx="2080200" cy="1905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b="1" sz="900">
                <a:solidFill>
                  <a:srgbClr val="00334E"/>
                </a:solidFill>
                <a:latin typeface="Work Sans"/>
                <a:ea typeface="Work Sans"/>
                <a:cs typeface="Work Sans"/>
                <a:sym typeface="Work Sans"/>
              </a:defRPr>
            </a:lvl1pPr>
            <a:lvl2pPr lvl="1" rtl="0" algn="ctr">
              <a:spcBef>
                <a:spcPts val="0"/>
              </a:spcBef>
              <a:spcAft>
                <a:spcPts val="0"/>
              </a:spcAft>
              <a:buSzPts val="1100"/>
              <a:buNone/>
              <a:defRPr sz="1100">
                <a:latin typeface="Work Sans"/>
                <a:ea typeface="Work Sans"/>
                <a:cs typeface="Work Sans"/>
                <a:sym typeface="Work Sans"/>
              </a:defRPr>
            </a:lvl2pPr>
            <a:lvl3pPr lvl="2" rtl="0" algn="ctr">
              <a:spcBef>
                <a:spcPts val="0"/>
              </a:spcBef>
              <a:spcAft>
                <a:spcPts val="0"/>
              </a:spcAft>
              <a:buSzPts val="1100"/>
              <a:buNone/>
              <a:defRPr sz="1100">
                <a:latin typeface="Work Sans"/>
                <a:ea typeface="Work Sans"/>
                <a:cs typeface="Work Sans"/>
                <a:sym typeface="Work Sans"/>
              </a:defRPr>
            </a:lvl3pPr>
            <a:lvl4pPr lvl="3" rtl="0" algn="ctr">
              <a:spcBef>
                <a:spcPts val="0"/>
              </a:spcBef>
              <a:spcAft>
                <a:spcPts val="0"/>
              </a:spcAft>
              <a:buSzPts val="1100"/>
              <a:buNone/>
              <a:defRPr sz="1100">
                <a:latin typeface="Work Sans"/>
                <a:ea typeface="Work Sans"/>
                <a:cs typeface="Work Sans"/>
                <a:sym typeface="Work Sans"/>
              </a:defRPr>
            </a:lvl4pPr>
            <a:lvl5pPr lvl="4" rtl="0" algn="ctr">
              <a:spcBef>
                <a:spcPts val="0"/>
              </a:spcBef>
              <a:spcAft>
                <a:spcPts val="0"/>
              </a:spcAft>
              <a:buSzPts val="1100"/>
              <a:buNone/>
              <a:defRPr sz="1100">
                <a:latin typeface="Work Sans"/>
                <a:ea typeface="Work Sans"/>
                <a:cs typeface="Work Sans"/>
                <a:sym typeface="Work Sans"/>
              </a:defRPr>
            </a:lvl5pPr>
            <a:lvl6pPr lvl="5" rtl="0" algn="ctr">
              <a:spcBef>
                <a:spcPts val="0"/>
              </a:spcBef>
              <a:spcAft>
                <a:spcPts val="0"/>
              </a:spcAft>
              <a:buSzPts val="1100"/>
              <a:buNone/>
              <a:defRPr sz="1100">
                <a:latin typeface="Work Sans"/>
                <a:ea typeface="Work Sans"/>
                <a:cs typeface="Work Sans"/>
                <a:sym typeface="Work Sans"/>
              </a:defRPr>
            </a:lvl6pPr>
            <a:lvl7pPr lvl="6" rtl="0" algn="ctr">
              <a:spcBef>
                <a:spcPts val="0"/>
              </a:spcBef>
              <a:spcAft>
                <a:spcPts val="0"/>
              </a:spcAft>
              <a:buSzPts val="1100"/>
              <a:buNone/>
              <a:defRPr sz="1100">
                <a:latin typeface="Work Sans"/>
                <a:ea typeface="Work Sans"/>
                <a:cs typeface="Work Sans"/>
                <a:sym typeface="Work Sans"/>
              </a:defRPr>
            </a:lvl7pPr>
            <a:lvl8pPr lvl="7" rtl="0" algn="ctr">
              <a:spcBef>
                <a:spcPts val="0"/>
              </a:spcBef>
              <a:spcAft>
                <a:spcPts val="0"/>
              </a:spcAft>
              <a:buSzPts val="1100"/>
              <a:buNone/>
              <a:defRPr sz="1100">
                <a:latin typeface="Work Sans"/>
                <a:ea typeface="Work Sans"/>
                <a:cs typeface="Work Sans"/>
                <a:sym typeface="Work Sans"/>
              </a:defRPr>
            </a:lvl8pPr>
            <a:lvl9pPr lvl="8" rtl="0" algn="ctr">
              <a:spcBef>
                <a:spcPts val="0"/>
              </a:spcBef>
              <a:spcAft>
                <a:spcPts val="0"/>
              </a:spcAft>
              <a:buSzPts val="1100"/>
              <a:buNone/>
              <a:defRPr sz="1100">
                <a:latin typeface="Work Sans"/>
                <a:ea typeface="Work Sans"/>
                <a:cs typeface="Work Sans"/>
                <a:sym typeface="Work Sans"/>
              </a:defRPr>
            </a:lvl9pPr>
          </a:lstStyle>
          <a:p/>
        </p:txBody>
      </p:sp>
      <p:sp>
        <p:nvSpPr>
          <p:cNvPr id="70" name="Google Shape;70;p14"/>
          <p:cNvSpPr txBox="1"/>
          <p:nvPr>
            <p:ph idx="15" type="title"/>
          </p:nvPr>
        </p:nvSpPr>
        <p:spPr>
          <a:xfrm>
            <a:off x="3616072" y="2916915"/>
            <a:ext cx="2079900" cy="3594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sz="700">
                <a:solidFill>
                  <a:srgbClr val="00334E"/>
                </a:solidFill>
                <a:latin typeface="Work Sans"/>
                <a:ea typeface="Work Sans"/>
                <a:cs typeface="Work Sans"/>
                <a:sym typeface="Work Sans"/>
              </a:defRPr>
            </a:lvl1pPr>
            <a:lvl2pPr lvl="1" rtl="0">
              <a:spcBef>
                <a:spcPts val="0"/>
              </a:spcBef>
              <a:spcAft>
                <a:spcPts val="0"/>
              </a:spcAft>
              <a:buSzPts val="1100"/>
              <a:buNone/>
              <a:defRPr sz="1100">
                <a:latin typeface="Work Sans"/>
                <a:ea typeface="Work Sans"/>
                <a:cs typeface="Work Sans"/>
                <a:sym typeface="Work Sans"/>
              </a:defRPr>
            </a:lvl2pPr>
            <a:lvl3pPr lvl="2" rtl="0">
              <a:spcBef>
                <a:spcPts val="0"/>
              </a:spcBef>
              <a:spcAft>
                <a:spcPts val="0"/>
              </a:spcAft>
              <a:buSzPts val="1100"/>
              <a:buNone/>
              <a:defRPr sz="1100">
                <a:latin typeface="Work Sans"/>
                <a:ea typeface="Work Sans"/>
                <a:cs typeface="Work Sans"/>
                <a:sym typeface="Work Sans"/>
              </a:defRPr>
            </a:lvl3pPr>
            <a:lvl4pPr lvl="3" rtl="0">
              <a:spcBef>
                <a:spcPts val="0"/>
              </a:spcBef>
              <a:spcAft>
                <a:spcPts val="0"/>
              </a:spcAft>
              <a:buSzPts val="1100"/>
              <a:buNone/>
              <a:defRPr sz="1100">
                <a:latin typeface="Work Sans"/>
                <a:ea typeface="Work Sans"/>
                <a:cs typeface="Work Sans"/>
                <a:sym typeface="Work Sans"/>
              </a:defRPr>
            </a:lvl4pPr>
            <a:lvl5pPr lvl="4" rtl="0">
              <a:spcBef>
                <a:spcPts val="0"/>
              </a:spcBef>
              <a:spcAft>
                <a:spcPts val="0"/>
              </a:spcAft>
              <a:buSzPts val="1100"/>
              <a:buNone/>
              <a:defRPr sz="1100">
                <a:latin typeface="Work Sans"/>
                <a:ea typeface="Work Sans"/>
                <a:cs typeface="Work Sans"/>
                <a:sym typeface="Work Sans"/>
              </a:defRPr>
            </a:lvl5pPr>
            <a:lvl6pPr lvl="5" rtl="0">
              <a:spcBef>
                <a:spcPts val="0"/>
              </a:spcBef>
              <a:spcAft>
                <a:spcPts val="0"/>
              </a:spcAft>
              <a:buSzPts val="1100"/>
              <a:buNone/>
              <a:defRPr sz="1100">
                <a:latin typeface="Work Sans"/>
                <a:ea typeface="Work Sans"/>
                <a:cs typeface="Work Sans"/>
                <a:sym typeface="Work Sans"/>
              </a:defRPr>
            </a:lvl6pPr>
            <a:lvl7pPr lvl="6" rtl="0">
              <a:spcBef>
                <a:spcPts val="0"/>
              </a:spcBef>
              <a:spcAft>
                <a:spcPts val="0"/>
              </a:spcAft>
              <a:buSzPts val="1100"/>
              <a:buNone/>
              <a:defRPr sz="1100">
                <a:latin typeface="Work Sans"/>
                <a:ea typeface="Work Sans"/>
                <a:cs typeface="Work Sans"/>
                <a:sym typeface="Work Sans"/>
              </a:defRPr>
            </a:lvl7pPr>
            <a:lvl8pPr lvl="7" rtl="0">
              <a:spcBef>
                <a:spcPts val="0"/>
              </a:spcBef>
              <a:spcAft>
                <a:spcPts val="0"/>
              </a:spcAft>
              <a:buSzPts val="1100"/>
              <a:buNone/>
              <a:defRPr sz="1100">
                <a:latin typeface="Work Sans"/>
                <a:ea typeface="Work Sans"/>
                <a:cs typeface="Work Sans"/>
                <a:sym typeface="Work Sans"/>
              </a:defRPr>
            </a:lvl8pPr>
            <a:lvl9pPr lvl="8" rtl="0">
              <a:spcBef>
                <a:spcPts val="0"/>
              </a:spcBef>
              <a:spcAft>
                <a:spcPts val="0"/>
              </a:spcAft>
              <a:buSzPts val="1100"/>
              <a:buNone/>
              <a:defRPr sz="1100">
                <a:latin typeface="Work Sans"/>
                <a:ea typeface="Work Sans"/>
                <a:cs typeface="Work Sans"/>
                <a:sym typeface="Work Sans"/>
              </a:defRPr>
            </a:lvl9pPr>
          </a:lstStyle>
          <a:p/>
        </p:txBody>
      </p:sp>
      <p:sp>
        <p:nvSpPr>
          <p:cNvPr id="71" name="Google Shape;71;p14"/>
          <p:cNvSpPr txBox="1"/>
          <p:nvPr>
            <p:ph idx="16" type="title"/>
          </p:nvPr>
        </p:nvSpPr>
        <p:spPr>
          <a:xfrm>
            <a:off x="3615911" y="3399218"/>
            <a:ext cx="2080200" cy="1905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b="1" sz="900">
                <a:solidFill>
                  <a:srgbClr val="00334E"/>
                </a:solidFill>
                <a:latin typeface="Work Sans"/>
                <a:ea typeface="Work Sans"/>
                <a:cs typeface="Work Sans"/>
                <a:sym typeface="Work Sans"/>
              </a:defRPr>
            </a:lvl1pPr>
            <a:lvl2pPr lvl="1" rtl="0" algn="ctr">
              <a:spcBef>
                <a:spcPts val="0"/>
              </a:spcBef>
              <a:spcAft>
                <a:spcPts val="0"/>
              </a:spcAft>
              <a:buSzPts val="1100"/>
              <a:buNone/>
              <a:defRPr sz="1100">
                <a:latin typeface="Work Sans"/>
                <a:ea typeface="Work Sans"/>
                <a:cs typeface="Work Sans"/>
                <a:sym typeface="Work Sans"/>
              </a:defRPr>
            </a:lvl2pPr>
            <a:lvl3pPr lvl="2" rtl="0" algn="ctr">
              <a:spcBef>
                <a:spcPts val="0"/>
              </a:spcBef>
              <a:spcAft>
                <a:spcPts val="0"/>
              </a:spcAft>
              <a:buSzPts val="1100"/>
              <a:buNone/>
              <a:defRPr sz="1100">
                <a:latin typeface="Work Sans"/>
                <a:ea typeface="Work Sans"/>
                <a:cs typeface="Work Sans"/>
                <a:sym typeface="Work Sans"/>
              </a:defRPr>
            </a:lvl3pPr>
            <a:lvl4pPr lvl="3" rtl="0" algn="ctr">
              <a:spcBef>
                <a:spcPts val="0"/>
              </a:spcBef>
              <a:spcAft>
                <a:spcPts val="0"/>
              </a:spcAft>
              <a:buSzPts val="1100"/>
              <a:buNone/>
              <a:defRPr sz="1100">
                <a:latin typeface="Work Sans"/>
                <a:ea typeface="Work Sans"/>
                <a:cs typeface="Work Sans"/>
                <a:sym typeface="Work Sans"/>
              </a:defRPr>
            </a:lvl4pPr>
            <a:lvl5pPr lvl="4" rtl="0" algn="ctr">
              <a:spcBef>
                <a:spcPts val="0"/>
              </a:spcBef>
              <a:spcAft>
                <a:spcPts val="0"/>
              </a:spcAft>
              <a:buSzPts val="1100"/>
              <a:buNone/>
              <a:defRPr sz="1100">
                <a:latin typeface="Work Sans"/>
                <a:ea typeface="Work Sans"/>
                <a:cs typeface="Work Sans"/>
                <a:sym typeface="Work Sans"/>
              </a:defRPr>
            </a:lvl5pPr>
            <a:lvl6pPr lvl="5" rtl="0" algn="ctr">
              <a:spcBef>
                <a:spcPts val="0"/>
              </a:spcBef>
              <a:spcAft>
                <a:spcPts val="0"/>
              </a:spcAft>
              <a:buSzPts val="1100"/>
              <a:buNone/>
              <a:defRPr sz="1100">
                <a:latin typeface="Work Sans"/>
                <a:ea typeface="Work Sans"/>
                <a:cs typeface="Work Sans"/>
                <a:sym typeface="Work Sans"/>
              </a:defRPr>
            </a:lvl6pPr>
            <a:lvl7pPr lvl="6" rtl="0" algn="ctr">
              <a:spcBef>
                <a:spcPts val="0"/>
              </a:spcBef>
              <a:spcAft>
                <a:spcPts val="0"/>
              </a:spcAft>
              <a:buSzPts val="1100"/>
              <a:buNone/>
              <a:defRPr sz="1100">
                <a:latin typeface="Work Sans"/>
                <a:ea typeface="Work Sans"/>
                <a:cs typeface="Work Sans"/>
                <a:sym typeface="Work Sans"/>
              </a:defRPr>
            </a:lvl7pPr>
            <a:lvl8pPr lvl="7" rtl="0" algn="ctr">
              <a:spcBef>
                <a:spcPts val="0"/>
              </a:spcBef>
              <a:spcAft>
                <a:spcPts val="0"/>
              </a:spcAft>
              <a:buSzPts val="1100"/>
              <a:buNone/>
              <a:defRPr sz="1100">
                <a:latin typeface="Work Sans"/>
                <a:ea typeface="Work Sans"/>
                <a:cs typeface="Work Sans"/>
                <a:sym typeface="Work Sans"/>
              </a:defRPr>
            </a:lvl8pPr>
            <a:lvl9pPr lvl="8" rtl="0" algn="ctr">
              <a:spcBef>
                <a:spcPts val="0"/>
              </a:spcBef>
              <a:spcAft>
                <a:spcPts val="0"/>
              </a:spcAft>
              <a:buSzPts val="1100"/>
              <a:buNone/>
              <a:defRPr sz="1100">
                <a:latin typeface="Work Sans"/>
                <a:ea typeface="Work Sans"/>
                <a:cs typeface="Work Sans"/>
                <a:sym typeface="Work Sans"/>
              </a:defRPr>
            </a:lvl9pPr>
          </a:lstStyle>
          <a:p/>
        </p:txBody>
      </p:sp>
      <p:sp>
        <p:nvSpPr>
          <p:cNvPr id="72" name="Google Shape;72;p14"/>
          <p:cNvSpPr txBox="1"/>
          <p:nvPr>
            <p:ph idx="17" type="title"/>
          </p:nvPr>
        </p:nvSpPr>
        <p:spPr>
          <a:xfrm>
            <a:off x="3616072" y="3599717"/>
            <a:ext cx="2079900" cy="3594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sz="700">
                <a:solidFill>
                  <a:srgbClr val="00334E"/>
                </a:solidFill>
                <a:latin typeface="Work Sans"/>
                <a:ea typeface="Work Sans"/>
                <a:cs typeface="Work Sans"/>
                <a:sym typeface="Work Sans"/>
              </a:defRPr>
            </a:lvl1pPr>
            <a:lvl2pPr lvl="1" rtl="0">
              <a:spcBef>
                <a:spcPts val="0"/>
              </a:spcBef>
              <a:spcAft>
                <a:spcPts val="0"/>
              </a:spcAft>
              <a:buSzPts val="1100"/>
              <a:buNone/>
              <a:defRPr sz="1100">
                <a:latin typeface="Work Sans"/>
                <a:ea typeface="Work Sans"/>
                <a:cs typeface="Work Sans"/>
                <a:sym typeface="Work Sans"/>
              </a:defRPr>
            </a:lvl2pPr>
            <a:lvl3pPr lvl="2" rtl="0">
              <a:spcBef>
                <a:spcPts val="0"/>
              </a:spcBef>
              <a:spcAft>
                <a:spcPts val="0"/>
              </a:spcAft>
              <a:buSzPts val="1100"/>
              <a:buNone/>
              <a:defRPr sz="1100">
                <a:latin typeface="Work Sans"/>
                <a:ea typeface="Work Sans"/>
                <a:cs typeface="Work Sans"/>
                <a:sym typeface="Work Sans"/>
              </a:defRPr>
            </a:lvl3pPr>
            <a:lvl4pPr lvl="3" rtl="0">
              <a:spcBef>
                <a:spcPts val="0"/>
              </a:spcBef>
              <a:spcAft>
                <a:spcPts val="0"/>
              </a:spcAft>
              <a:buSzPts val="1100"/>
              <a:buNone/>
              <a:defRPr sz="1100">
                <a:latin typeface="Work Sans"/>
                <a:ea typeface="Work Sans"/>
                <a:cs typeface="Work Sans"/>
                <a:sym typeface="Work Sans"/>
              </a:defRPr>
            </a:lvl4pPr>
            <a:lvl5pPr lvl="4" rtl="0">
              <a:spcBef>
                <a:spcPts val="0"/>
              </a:spcBef>
              <a:spcAft>
                <a:spcPts val="0"/>
              </a:spcAft>
              <a:buSzPts val="1100"/>
              <a:buNone/>
              <a:defRPr sz="1100">
                <a:latin typeface="Work Sans"/>
                <a:ea typeface="Work Sans"/>
                <a:cs typeface="Work Sans"/>
                <a:sym typeface="Work Sans"/>
              </a:defRPr>
            </a:lvl5pPr>
            <a:lvl6pPr lvl="5" rtl="0">
              <a:spcBef>
                <a:spcPts val="0"/>
              </a:spcBef>
              <a:spcAft>
                <a:spcPts val="0"/>
              </a:spcAft>
              <a:buSzPts val="1100"/>
              <a:buNone/>
              <a:defRPr sz="1100">
                <a:latin typeface="Work Sans"/>
                <a:ea typeface="Work Sans"/>
                <a:cs typeface="Work Sans"/>
                <a:sym typeface="Work Sans"/>
              </a:defRPr>
            </a:lvl6pPr>
            <a:lvl7pPr lvl="6" rtl="0">
              <a:spcBef>
                <a:spcPts val="0"/>
              </a:spcBef>
              <a:spcAft>
                <a:spcPts val="0"/>
              </a:spcAft>
              <a:buSzPts val="1100"/>
              <a:buNone/>
              <a:defRPr sz="1100">
                <a:latin typeface="Work Sans"/>
                <a:ea typeface="Work Sans"/>
                <a:cs typeface="Work Sans"/>
                <a:sym typeface="Work Sans"/>
              </a:defRPr>
            </a:lvl7pPr>
            <a:lvl8pPr lvl="7" rtl="0">
              <a:spcBef>
                <a:spcPts val="0"/>
              </a:spcBef>
              <a:spcAft>
                <a:spcPts val="0"/>
              </a:spcAft>
              <a:buSzPts val="1100"/>
              <a:buNone/>
              <a:defRPr sz="1100">
                <a:latin typeface="Work Sans"/>
                <a:ea typeface="Work Sans"/>
                <a:cs typeface="Work Sans"/>
                <a:sym typeface="Work Sans"/>
              </a:defRPr>
            </a:lvl8pPr>
            <a:lvl9pPr lvl="8" rtl="0">
              <a:spcBef>
                <a:spcPts val="0"/>
              </a:spcBef>
              <a:spcAft>
                <a:spcPts val="0"/>
              </a:spcAft>
              <a:buSzPts val="1100"/>
              <a:buNone/>
              <a:defRPr sz="1100">
                <a:latin typeface="Work Sans"/>
                <a:ea typeface="Work Sans"/>
                <a:cs typeface="Work Sans"/>
                <a:sym typeface="Work Sans"/>
              </a:defRPr>
            </a:lvl9pPr>
          </a:lstStyle>
          <a:p/>
        </p:txBody>
      </p:sp>
      <p:sp>
        <p:nvSpPr>
          <p:cNvPr id="73" name="Google Shape;73;p14"/>
          <p:cNvSpPr txBox="1"/>
          <p:nvPr>
            <p:ph idx="18" type="title"/>
          </p:nvPr>
        </p:nvSpPr>
        <p:spPr>
          <a:xfrm>
            <a:off x="6436906" y="2033600"/>
            <a:ext cx="2080200" cy="1905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b="1" sz="900">
                <a:solidFill>
                  <a:srgbClr val="00334E"/>
                </a:solidFill>
                <a:latin typeface="Work Sans"/>
                <a:ea typeface="Work Sans"/>
                <a:cs typeface="Work Sans"/>
                <a:sym typeface="Work Sans"/>
              </a:defRPr>
            </a:lvl1pPr>
            <a:lvl2pPr lvl="1" rtl="0" algn="ctr">
              <a:spcBef>
                <a:spcPts val="0"/>
              </a:spcBef>
              <a:spcAft>
                <a:spcPts val="0"/>
              </a:spcAft>
              <a:buSzPts val="1100"/>
              <a:buNone/>
              <a:defRPr sz="1100">
                <a:latin typeface="Work Sans"/>
                <a:ea typeface="Work Sans"/>
                <a:cs typeface="Work Sans"/>
                <a:sym typeface="Work Sans"/>
              </a:defRPr>
            </a:lvl2pPr>
            <a:lvl3pPr lvl="2" rtl="0" algn="ctr">
              <a:spcBef>
                <a:spcPts val="0"/>
              </a:spcBef>
              <a:spcAft>
                <a:spcPts val="0"/>
              </a:spcAft>
              <a:buSzPts val="1100"/>
              <a:buNone/>
              <a:defRPr sz="1100">
                <a:latin typeface="Work Sans"/>
                <a:ea typeface="Work Sans"/>
                <a:cs typeface="Work Sans"/>
                <a:sym typeface="Work Sans"/>
              </a:defRPr>
            </a:lvl3pPr>
            <a:lvl4pPr lvl="3" rtl="0" algn="ctr">
              <a:spcBef>
                <a:spcPts val="0"/>
              </a:spcBef>
              <a:spcAft>
                <a:spcPts val="0"/>
              </a:spcAft>
              <a:buSzPts val="1100"/>
              <a:buNone/>
              <a:defRPr sz="1100">
                <a:latin typeface="Work Sans"/>
                <a:ea typeface="Work Sans"/>
                <a:cs typeface="Work Sans"/>
                <a:sym typeface="Work Sans"/>
              </a:defRPr>
            </a:lvl4pPr>
            <a:lvl5pPr lvl="4" rtl="0" algn="ctr">
              <a:spcBef>
                <a:spcPts val="0"/>
              </a:spcBef>
              <a:spcAft>
                <a:spcPts val="0"/>
              </a:spcAft>
              <a:buSzPts val="1100"/>
              <a:buNone/>
              <a:defRPr sz="1100">
                <a:latin typeface="Work Sans"/>
                <a:ea typeface="Work Sans"/>
                <a:cs typeface="Work Sans"/>
                <a:sym typeface="Work Sans"/>
              </a:defRPr>
            </a:lvl5pPr>
            <a:lvl6pPr lvl="5" rtl="0" algn="ctr">
              <a:spcBef>
                <a:spcPts val="0"/>
              </a:spcBef>
              <a:spcAft>
                <a:spcPts val="0"/>
              </a:spcAft>
              <a:buSzPts val="1100"/>
              <a:buNone/>
              <a:defRPr sz="1100">
                <a:latin typeface="Work Sans"/>
                <a:ea typeface="Work Sans"/>
                <a:cs typeface="Work Sans"/>
                <a:sym typeface="Work Sans"/>
              </a:defRPr>
            </a:lvl6pPr>
            <a:lvl7pPr lvl="6" rtl="0" algn="ctr">
              <a:spcBef>
                <a:spcPts val="0"/>
              </a:spcBef>
              <a:spcAft>
                <a:spcPts val="0"/>
              </a:spcAft>
              <a:buSzPts val="1100"/>
              <a:buNone/>
              <a:defRPr sz="1100">
                <a:latin typeface="Work Sans"/>
                <a:ea typeface="Work Sans"/>
                <a:cs typeface="Work Sans"/>
                <a:sym typeface="Work Sans"/>
              </a:defRPr>
            </a:lvl7pPr>
            <a:lvl8pPr lvl="7" rtl="0" algn="ctr">
              <a:spcBef>
                <a:spcPts val="0"/>
              </a:spcBef>
              <a:spcAft>
                <a:spcPts val="0"/>
              </a:spcAft>
              <a:buSzPts val="1100"/>
              <a:buNone/>
              <a:defRPr sz="1100">
                <a:latin typeface="Work Sans"/>
                <a:ea typeface="Work Sans"/>
                <a:cs typeface="Work Sans"/>
                <a:sym typeface="Work Sans"/>
              </a:defRPr>
            </a:lvl8pPr>
            <a:lvl9pPr lvl="8" rtl="0" algn="ctr">
              <a:spcBef>
                <a:spcPts val="0"/>
              </a:spcBef>
              <a:spcAft>
                <a:spcPts val="0"/>
              </a:spcAft>
              <a:buSzPts val="1100"/>
              <a:buNone/>
              <a:defRPr sz="1100">
                <a:latin typeface="Work Sans"/>
                <a:ea typeface="Work Sans"/>
                <a:cs typeface="Work Sans"/>
                <a:sym typeface="Work Sans"/>
              </a:defRPr>
            </a:lvl9pPr>
          </a:lstStyle>
          <a:p/>
        </p:txBody>
      </p:sp>
      <p:sp>
        <p:nvSpPr>
          <p:cNvPr id="74" name="Google Shape;74;p14"/>
          <p:cNvSpPr txBox="1"/>
          <p:nvPr>
            <p:ph idx="19" type="title"/>
          </p:nvPr>
        </p:nvSpPr>
        <p:spPr>
          <a:xfrm>
            <a:off x="6437066" y="2234100"/>
            <a:ext cx="2079900" cy="3594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sz="700">
                <a:solidFill>
                  <a:srgbClr val="00334E"/>
                </a:solidFill>
                <a:latin typeface="Work Sans"/>
                <a:ea typeface="Work Sans"/>
                <a:cs typeface="Work Sans"/>
                <a:sym typeface="Work Sans"/>
              </a:defRPr>
            </a:lvl1pPr>
            <a:lvl2pPr lvl="1" rtl="0">
              <a:spcBef>
                <a:spcPts val="0"/>
              </a:spcBef>
              <a:spcAft>
                <a:spcPts val="0"/>
              </a:spcAft>
              <a:buSzPts val="1100"/>
              <a:buNone/>
              <a:defRPr sz="1100">
                <a:latin typeface="Work Sans"/>
                <a:ea typeface="Work Sans"/>
                <a:cs typeface="Work Sans"/>
                <a:sym typeface="Work Sans"/>
              </a:defRPr>
            </a:lvl2pPr>
            <a:lvl3pPr lvl="2" rtl="0">
              <a:spcBef>
                <a:spcPts val="0"/>
              </a:spcBef>
              <a:spcAft>
                <a:spcPts val="0"/>
              </a:spcAft>
              <a:buSzPts val="1100"/>
              <a:buNone/>
              <a:defRPr sz="1100">
                <a:latin typeface="Work Sans"/>
                <a:ea typeface="Work Sans"/>
                <a:cs typeface="Work Sans"/>
                <a:sym typeface="Work Sans"/>
              </a:defRPr>
            </a:lvl3pPr>
            <a:lvl4pPr lvl="3" rtl="0">
              <a:spcBef>
                <a:spcPts val="0"/>
              </a:spcBef>
              <a:spcAft>
                <a:spcPts val="0"/>
              </a:spcAft>
              <a:buSzPts val="1100"/>
              <a:buNone/>
              <a:defRPr sz="1100">
                <a:latin typeface="Work Sans"/>
                <a:ea typeface="Work Sans"/>
                <a:cs typeface="Work Sans"/>
                <a:sym typeface="Work Sans"/>
              </a:defRPr>
            </a:lvl4pPr>
            <a:lvl5pPr lvl="4" rtl="0">
              <a:spcBef>
                <a:spcPts val="0"/>
              </a:spcBef>
              <a:spcAft>
                <a:spcPts val="0"/>
              </a:spcAft>
              <a:buSzPts val="1100"/>
              <a:buNone/>
              <a:defRPr sz="1100">
                <a:latin typeface="Work Sans"/>
                <a:ea typeface="Work Sans"/>
                <a:cs typeface="Work Sans"/>
                <a:sym typeface="Work Sans"/>
              </a:defRPr>
            </a:lvl5pPr>
            <a:lvl6pPr lvl="5" rtl="0">
              <a:spcBef>
                <a:spcPts val="0"/>
              </a:spcBef>
              <a:spcAft>
                <a:spcPts val="0"/>
              </a:spcAft>
              <a:buSzPts val="1100"/>
              <a:buNone/>
              <a:defRPr sz="1100">
                <a:latin typeface="Work Sans"/>
                <a:ea typeface="Work Sans"/>
                <a:cs typeface="Work Sans"/>
                <a:sym typeface="Work Sans"/>
              </a:defRPr>
            </a:lvl6pPr>
            <a:lvl7pPr lvl="6" rtl="0">
              <a:spcBef>
                <a:spcPts val="0"/>
              </a:spcBef>
              <a:spcAft>
                <a:spcPts val="0"/>
              </a:spcAft>
              <a:buSzPts val="1100"/>
              <a:buNone/>
              <a:defRPr sz="1100">
                <a:latin typeface="Work Sans"/>
                <a:ea typeface="Work Sans"/>
                <a:cs typeface="Work Sans"/>
                <a:sym typeface="Work Sans"/>
              </a:defRPr>
            </a:lvl7pPr>
            <a:lvl8pPr lvl="7" rtl="0">
              <a:spcBef>
                <a:spcPts val="0"/>
              </a:spcBef>
              <a:spcAft>
                <a:spcPts val="0"/>
              </a:spcAft>
              <a:buSzPts val="1100"/>
              <a:buNone/>
              <a:defRPr sz="1100">
                <a:latin typeface="Work Sans"/>
                <a:ea typeface="Work Sans"/>
                <a:cs typeface="Work Sans"/>
                <a:sym typeface="Work Sans"/>
              </a:defRPr>
            </a:lvl8pPr>
            <a:lvl9pPr lvl="8" rtl="0">
              <a:spcBef>
                <a:spcPts val="0"/>
              </a:spcBef>
              <a:spcAft>
                <a:spcPts val="0"/>
              </a:spcAft>
              <a:buSzPts val="1100"/>
              <a:buNone/>
              <a:defRPr sz="1100">
                <a:latin typeface="Work Sans"/>
                <a:ea typeface="Work Sans"/>
                <a:cs typeface="Work Sans"/>
                <a:sym typeface="Work Sans"/>
              </a:defRPr>
            </a:lvl9pPr>
          </a:lstStyle>
          <a:p/>
        </p:txBody>
      </p:sp>
      <p:sp>
        <p:nvSpPr>
          <p:cNvPr id="75" name="Google Shape;75;p14"/>
          <p:cNvSpPr txBox="1"/>
          <p:nvPr>
            <p:ph idx="20" type="title"/>
          </p:nvPr>
        </p:nvSpPr>
        <p:spPr>
          <a:xfrm>
            <a:off x="6436906" y="2716415"/>
            <a:ext cx="2080200" cy="1905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b="1" sz="900">
                <a:solidFill>
                  <a:srgbClr val="00334E"/>
                </a:solidFill>
                <a:latin typeface="Work Sans"/>
                <a:ea typeface="Work Sans"/>
                <a:cs typeface="Work Sans"/>
                <a:sym typeface="Work Sans"/>
              </a:defRPr>
            </a:lvl1pPr>
            <a:lvl2pPr lvl="1" rtl="0" algn="ctr">
              <a:spcBef>
                <a:spcPts val="0"/>
              </a:spcBef>
              <a:spcAft>
                <a:spcPts val="0"/>
              </a:spcAft>
              <a:buSzPts val="1100"/>
              <a:buNone/>
              <a:defRPr sz="1100">
                <a:latin typeface="Work Sans"/>
                <a:ea typeface="Work Sans"/>
                <a:cs typeface="Work Sans"/>
                <a:sym typeface="Work Sans"/>
              </a:defRPr>
            </a:lvl2pPr>
            <a:lvl3pPr lvl="2" rtl="0" algn="ctr">
              <a:spcBef>
                <a:spcPts val="0"/>
              </a:spcBef>
              <a:spcAft>
                <a:spcPts val="0"/>
              </a:spcAft>
              <a:buSzPts val="1100"/>
              <a:buNone/>
              <a:defRPr sz="1100">
                <a:latin typeface="Work Sans"/>
                <a:ea typeface="Work Sans"/>
                <a:cs typeface="Work Sans"/>
                <a:sym typeface="Work Sans"/>
              </a:defRPr>
            </a:lvl3pPr>
            <a:lvl4pPr lvl="3" rtl="0" algn="ctr">
              <a:spcBef>
                <a:spcPts val="0"/>
              </a:spcBef>
              <a:spcAft>
                <a:spcPts val="0"/>
              </a:spcAft>
              <a:buSzPts val="1100"/>
              <a:buNone/>
              <a:defRPr sz="1100">
                <a:latin typeface="Work Sans"/>
                <a:ea typeface="Work Sans"/>
                <a:cs typeface="Work Sans"/>
                <a:sym typeface="Work Sans"/>
              </a:defRPr>
            </a:lvl4pPr>
            <a:lvl5pPr lvl="4" rtl="0" algn="ctr">
              <a:spcBef>
                <a:spcPts val="0"/>
              </a:spcBef>
              <a:spcAft>
                <a:spcPts val="0"/>
              </a:spcAft>
              <a:buSzPts val="1100"/>
              <a:buNone/>
              <a:defRPr sz="1100">
                <a:latin typeface="Work Sans"/>
                <a:ea typeface="Work Sans"/>
                <a:cs typeface="Work Sans"/>
                <a:sym typeface="Work Sans"/>
              </a:defRPr>
            </a:lvl5pPr>
            <a:lvl6pPr lvl="5" rtl="0" algn="ctr">
              <a:spcBef>
                <a:spcPts val="0"/>
              </a:spcBef>
              <a:spcAft>
                <a:spcPts val="0"/>
              </a:spcAft>
              <a:buSzPts val="1100"/>
              <a:buNone/>
              <a:defRPr sz="1100">
                <a:latin typeface="Work Sans"/>
                <a:ea typeface="Work Sans"/>
                <a:cs typeface="Work Sans"/>
                <a:sym typeface="Work Sans"/>
              </a:defRPr>
            </a:lvl6pPr>
            <a:lvl7pPr lvl="6" rtl="0" algn="ctr">
              <a:spcBef>
                <a:spcPts val="0"/>
              </a:spcBef>
              <a:spcAft>
                <a:spcPts val="0"/>
              </a:spcAft>
              <a:buSzPts val="1100"/>
              <a:buNone/>
              <a:defRPr sz="1100">
                <a:latin typeface="Work Sans"/>
                <a:ea typeface="Work Sans"/>
                <a:cs typeface="Work Sans"/>
                <a:sym typeface="Work Sans"/>
              </a:defRPr>
            </a:lvl7pPr>
            <a:lvl8pPr lvl="7" rtl="0" algn="ctr">
              <a:spcBef>
                <a:spcPts val="0"/>
              </a:spcBef>
              <a:spcAft>
                <a:spcPts val="0"/>
              </a:spcAft>
              <a:buSzPts val="1100"/>
              <a:buNone/>
              <a:defRPr sz="1100">
                <a:latin typeface="Work Sans"/>
                <a:ea typeface="Work Sans"/>
                <a:cs typeface="Work Sans"/>
                <a:sym typeface="Work Sans"/>
              </a:defRPr>
            </a:lvl8pPr>
            <a:lvl9pPr lvl="8" rtl="0" algn="ctr">
              <a:spcBef>
                <a:spcPts val="0"/>
              </a:spcBef>
              <a:spcAft>
                <a:spcPts val="0"/>
              </a:spcAft>
              <a:buSzPts val="1100"/>
              <a:buNone/>
              <a:defRPr sz="1100">
                <a:latin typeface="Work Sans"/>
                <a:ea typeface="Work Sans"/>
                <a:cs typeface="Work Sans"/>
                <a:sym typeface="Work Sans"/>
              </a:defRPr>
            </a:lvl9pPr>
          </a:lstStyle>
          <a:p/>
        </p:txBody>
      </p:sp>
      <p:sp>
        <p:nvSpPr>
          <p:cNvPr id="76" name="Google Shape;76;p14"/>
          <p:cNvSpPr txBox="1"/>
          <p:nvPr>
            <p:ph idx="21" type="title"/>
          </p:nvPr>
        </p:nvSpPr>
        <p:spPr>
          <a:xfrm>
            <a:off x="6437066" y="2916915"/>
            <a:ext cx="2079900" cy="3594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sz="700">
                <a:solidFill>
                  <a:srgbClr val="00334E"/>
                </a:solidFill>
                <a:latin typeface="Work Sans"/>
                <a:ea typeface="Work Sans"/>
                <a:cs typeface="Work Sans"/>
                <a:sym typeface="Work Sans"/>
              </a:defRPr>
            </a:lvl1pPr>
            <a:lvl2pPr lvl="1" rtl="0">
              <a:spcBef>
                <a:spcPts val="0"/>
              </a:spcBef>
              <a:spcAft>
                <a:spcPts val="0"/>
              </a:spcAft>
              <a:buSzPts val="1100"/>
              <a:buNone/>
              <a:defRPr sz="1100">
                <a:latin typeface="Work Sans"/>
                <a:ea typeface="Work Sans"/>
                <a:cs typeface="Work Sans"/>
                <a:sym typeface="Work Sans"/>
              </a:defRPr>
            </a:lvl2pPr>
            <a:lvl3pPr lvl="2" rtl="0">
              <a:spcBef>
                <a:spcPts val="0"/>
              </a:spcBef>
              <a:spcAft>
                <a:spcPts val="0"/>
              </a:spcAft>
              <a:buSzPts val="1100"/>
              <a:buNone/>
              <a:defRPr sz="1100">
                <a:latin typeface="Work Sans"/>
                <a:ea typeface="Work Sans"/>
                <a:cs typeface="Work Sans"/>
                <a:sym typeface="Work Sans"/>
              </a:defRPr>
            </a:lvl3pPr>
            <a:lvl4pPr lvl="3" rtl="0">
              <a:spcBef>
                <a:spcPts val="0"/>
              </a:spcBef>
              <a:spcAft>
                <a:spcPts val="0"/>
              </a:spcAft>
              <a:buSzPts val="1100"/>
              <a:buNone/>
              <a:defRPr sz="1100">
                <a:latin typeface="Work Sans"/>
                <a:ea typeface="Work Sans"/>
                <a:cs typeface="Work Sans"/>
                <a:sym typeface="Work Sans"/>
              </a:defRPr>
            </a:lvl4pPr>
            <a:lvl5pPr lvl="4" rtl="0">
              <a:spcBef>
                <a:spcPts val="0"/>
              </a:spcBef>
              <a:spcAft>
                <a:spcPts val="0"/>
              </a:spcAft>
              <a:buSzPts val="1100"/>
              <a:buNone/>
              <a:defRPr sz="1100">
                <a:latin typeface="Work Sans"/>
                <a:ea typeface="Work Sans"/>
                <a:cs typeface="Work Sans"/>
                <a:sym typeface="Work Sans"/>
              </a:defRPr>
            </a:lvl5pPr>
            <a:lvl6pPr lvl="5" rtl="0">
              <a:spcBef>
                <a:spcPts val="0"/>
              </a:spcBef>
              <a:spcAft>
                <a:spcPts val="0"/>
              </a:spcAft>
              <a:buSzPts val="1100"/>
              <a:buNone/>
              <a:defRPr sz="1100">
                <a:latin typeface="Work Sans"/>
                <a:ea typeface="Work Sans"/>
                <a:cs typeface="Work Sans"/>
                <a:sym typeface="Work Sans"/>
              </a:defRPr>
            </a:lvl6pPr>
            <a:lvl7pPr lvl="6" rtl="0">
              <a:spcBef>
                <a:spcPts val="0"/>
              </a:spcBef>
              <a:spcAft>
                <a:spcPts val="0"/>
              </a:spcAft>
              <a:buSzPts val="1100"/>
              <a:buNone/>
              <a:defRPr sz="1100">
                <a:latin typeface="Work Sans"/>
                <a:ea typeface="Work Sans"/>
                <a:cs typeface="Work Sans"/>
                <a:sym typeface="Work Sans"/>
              </a:defRPr>
            </a:lvl7pPr>
            <a:lvl8pPr lvl="7" rtl="0">
              <a:spcBef>
                <a:spcPts val="0"/>
              </a:spcBef>
              <a:spcAft>
                <a:spcPts val="0"/>
              </a:spcAft>
              <a:buSzPts val="1100"/>
              <a:buNone/>
              <a:defRPr sz="1100">
                <a:latin typeface="Work Sans"/>
                <a:ea typeface="Work Sans"/>
                <a:cs typeface="Work Sans"/>
                <a:sym typeface="Work Sans"/>
              </a:defRPr>
            </a:lvl8pPr>
            <a:lvl9pPr lvl="8" rtl="0">
              <a:spcBef>
                <a:spcPts val="0"/>
              </a:spcBef>
              <a:spcAft>
                <a:spcPts val="0"/>
              </a:spcAft>
              <a:buSzPts val="1100"/>
              <a:buNone/>
              <a:defRPr sz="1100">
                <a:latin typeface="Work Sans"/>
                <a:ea typeface="Work Sans"/>
                <a:cs typeface="Work Sans"/>
                <a:sym typeface="Work Sans"/>
              </a:defRPr>
            </a:lvl9pPr>
          </a:lstStyle>
          <a:p/>
        </p:txBody>
      </p:sp>
      <p:sp>
        <p:nvSpPr>
          <p:cNvPr id="77" name="Google Shape;77;p14"/>
          <p:cNvSpPr txBox="1"/>
          <p:nvPr>
            <p:ph idx="22" type="title"/>
          </p:nvPr>
        </p:nvSpPr>
        <p:spPr>
          <a:xfrm>
            <a:off x="6436906" y="3399218"/>
            <a:ext cx="2080200" cy="1905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b="1" sz="900">
                <a:solidFill>
                  <a:srgbClr val="00334E"/>
                </a:solidFill>
                <a:latin typeface="Work Sans"/>
                <a:ea typeface="Work Sans"/>
                <a:cs typeface="Work Sans"/>
                <a:sym typeface="Work Sans"/>
              </a:defRPr>
            </a:lvl1pPr>
            <a:lvl2pPr lvl="1" rtl="0" algn="ctr">
              <a:spcBef>
                <a:spcPts val="0"/>
              </a:spcBef>
              <a:spcAft>
                <a:spcPts val="0"/>
              </a:spcAft>
              <a:buSzPts val="1100"/>
              <a:buNone/>
              <a:defRPr sz="1100">
                <a:latin typeface="Work Sans"/>
                <a:ea typeface="Work Sans"/>
                <a:cs typeface="Work Sans"/>
                <a:sym typeface="Work Sans"/>
              </a:defRPr>
            </a:lvl2pPr>
            <a:lvl3pPr lvl="2" rtl="0" algn="ctr">
              <a:spcBef>
                <a:spcPts val="0"/>
              </a:spcBef>
              <a:spcAft>
                <a:spcPts val="0"/>
              </a:spcAft>
              <a:buSzPts val="1100"/>
              <a:buNone/>
              <a:defRPr sz="1100">
                <a:latin typeface="Work Sans"/>
                <a:ea typeface="Work Sans"/>
                <a:cs typeface="Work Sans"/>
                <a:sym typeface="Work Sans"/>
              </a:defRPr>
            </a:lvl3pPr>
            <a:lvl4pPr lvl="3" rtl="0" algn="ctr">
              <a:spcBef>
                <a:spcPts val="0"/>
              </a:spcBef>
              <a:spcAft>
                <a:spcPts val="0"/>
              </a:spcAft>
              <a:buSzPts val="1100"/>
              <a:buNone/>
              <a:defRPr sz="1100">
                <a:latin typeface="Work Sans"/>
                <a:ea typeface="Work Sans"/>
                <a:cs typeface="Work Sans"/>
                <a:sym typeface="Work Sans"/>
              </a:defRPr>
            </a:lvl4pPr>
            <a:lvl5pPr lvl="4" rtl="0" algn="ctr">
              <a:spcBef>
                <a:spcPts val="0"/>
              </a:spcBef>
              <a:spcAft>
                <a:spcPts val="0"/>
              </a:spcAft>
              <a:buSzPts val="1100"/>
              <a:buNone/>
              <a:defRPr sz="1100">
                <a:latin typeface="Work Sans"/>
                <a:ea typeface="Work Sans"/>
                <a:cs typeface="Work Sans"/>
                <a:sym typeface="Work Sans"/>
              </a:defRPr>
            </a:lvl5pPr>
            <a:lvl6pPr lvl="5" rtl="0" algn="ctr">
              <a:spcBef>
                <a:spcPts val="0"/>
              </a:spcBef>
              <a:spcAft>
                <a:spcPts val="0"/>
              </a:spcAft>
              <a:buSzPts val="1100"/>
              <a:buNone/>
              <a:defRPr sz="1100">
                <a:latin typeface="Work Sans"/>
                <a:ea typeface="Work Sans"/>
                <a:cs typeface="Work Sans"/>
                <a:sym typeface="Work Sans"/>
              </a:defRPr>
            </a:lvl6pPr>
            <a:lvl7pPr lvl="6" rtl="0" algn="ctr">
              <a:spcBef>
                <a:spcPts val="0"/>
              </a:spcBef>
              <a:spcAft>
                <a:spcPts val="0"/>
              </a:spcAft>
              <a:buSzPts val="1100"/>
              <a:buNone/>
              <a:defRPr sz="1100">
                <a:latin typeface="Work Sans"/>
                <a:ea typeface="Work Sans"/>
                <a:cs typeface="Work Sans"/>
                <a:sym typeface="Work Sans"/>
              </a:defRPr>
            </a:lvl7pPr>
            <a:lvl8pPr lvl="7" rtl="0" algn="ctr">
              <a:spcBef>
                <a:spcPts val="0"/>
              </a:spcBef>
              <a:spcAft>
                <a:spcPts val="0"/>
              </a:spcAft>
              <a:buSzPts val="1100"/>
              <a:buNone/>
              <a:defRPr sz="1100">
                <a:latin typeface="Work Sans"/>
                <a:ea typeface="Work Sans"/>
                <a:cs typeface="Work Sans"/>
                <a:sym typeface="Work Sans"/>
              </a:defRPr>
            </a:lvl8pPr>
            <a:lvl9pPr lvl="8" rtl="0" algn="ctr">
              <a:spcBef>
                <a:spcPts val="0"/>
              </a:spcBef>
              <a:spcAft>
                <a:spcPts val="0"/>
              </a:spcAft>
              <a:buSzPts val="1100"/>
              <a:buNone/>
              <a:defRPr sz="1100">
                <a:latin typeface="Work Sans"/>
                <a:ea typeface="Work Sans"/>
                <a:cs typeface="Work Sans"/>
                <a:sym typeface="Work Sans"/>
              </a:defRPr>
            </a:lvl9pPr>
          </a:lstStyle>
          <a:p/>
        </p:txBody>
      </p:sp>
      <p:sp>
        <p:nvSpPr>
          <p:cNvPr id="78" name="Google Shape;78;p14"/>
          <p:cNvSpPr txBox="1"/>
          <p:nvPr>
            <p:ph idx="23" type="title"/>
          </p:nvPr>
        </p:nvSpPr>
        <p:spPr>
          <a:xfrm>
            <a:off x="6437066" y="3599717"/>
            <a:ext cx="2079900" cy="359400"/>
          </a:xfrm>
          <a:prstGeom prst="rect">
            <a:avLst/>
          </a:prstGeom>
        </p:spPr>
        <p:txBody>
          <a:bodyPr anchorCtr="0" anchor="t" bIns="0" lIns="0" spcFirstLastPara="1" rIns="0" wrap="square" tIns="0">
            <a:normAutofit/>
          </a:bodyPr>
          <a:lstStyle>
            <a:lvl1pPr indent="0" lvl="0" marL="0" marR="0" rtl="0" algn="ctr">
              <a:lnSpc>
                <a:spcPct val="100000"/>
              </a:lnSpc>
              <a:spcBef>
                <a:spcPts val="0"/>
              </a:spcBef>
              <a:spcAft>
                <a:spcPts val="0"/>
              </a:spcAft>
              <a:buNone/>
              <a:defRPr sz="700">
                <a:solidFill>
                  <a:srgbClr val="00334E"/>
                </a:solidFill>
                <a:latin typeface="Work Sans"/>
                <a:ea typeface="Work Sans"/>
                <a:cs typeface="Work Sans"/>
                <a:sym typeface="Work Sans"/>
              </a:defRPr>
            </a:lvl1pPr>
            <a:lvl2pPr lvl="1" rtl="0">
              <a:spcBef>
                <a:spcPts val="0"/>
              </a:spcBef>
              <a:spcAft>
                <a:spcPts val="0"/>
              </a:spcAft>
              <a:buSzPts val="1100"/>
              <a:buNone/>
              <a:defRPr sz="1100">
                <a:latin typeface="Work Sans"/>
                <a:ea typeface="Work Sans"/>
                <a:cs typeface="Work Sans"/>
                <a:sym typeface="Work Sans"/>
              </a:defRPr>
            </a:lvl2pPr>
            <a:lvl3pPr lvl="2" rtl="0">
              <a:spcBef>
                <a:spcPts val="0"/>
              </a:spcBef>
              <a:spcAft>
                <a:spcPts val="0"/>
              </a:spcAft>
              <a:buSzPts val="1100"/>
              <a:buNone/>
              <a:defRPr sz="1100">
                <a:latin typeface="Work Sans"/>
                <a:ea typeface="Work Sans"/>
                <a:cs typeface="Work Sans"/>
                <a:sym typeface="Work Sans"/>
              </a:defRPr>
            </a:lvl3pPr>
            <a:lvl4pPr lvl="3" rtl="0">
              <a:spcBef>
                <a:spcPts val="0"/>
              </a:spcBef>
              <a:spcAft>
                <a:spcPts val="0"/>
              </a:spcAft>
              <a:buSzPts val="1100"/>
              <a:buNone/>
              <a:defRPr sz="1100">
                <a:latin typeface="Work Sans"/>
                <a:ea typeface="Work Sans"/>
                <a:cs typeface="Work Sans"/>
                <a:sym typeface="Work Sans"/>
              </a:defRPr>
            </a:lvl4pPr>
            <a:lvl5pPr lvl="4" rtl="0">
              <a:spcBef>
                <a:spcPts val="0"/>
              </a:spcBef>
              <a:spcAft>
                <a:spcPts val="0"/>
              </a:spcAft>
              <a:buSzPts val="1100"/>
              <a:buNone/>
              <a:defRPr sz="1100">
                <a:latin typeface="Work Sans"/>
                <a:ea typeface="Work Sans"/>
                <a:cs typeface="Work Sans"/>
                <a:sym typeface="Work Sans"/>
              </a:defRPr>
            </a:lvl5pPr>
            <a:lvl6pPr lvl="5" rtl="0">
              <a:spcBef>
                <a:spcPts val="0"/>
              </a:spcBef>
              <a:spcAft>
                <a:spcPts val="0"/>
              </a:spcAft>
              <a:buSzPts val="1100"/>
              <a:buNone/>
              <a:defRPr sz="1100">
                <a:latin typeface="Work Sans"/>
                <a:ea typeface="Work Sans"/>
                <a:cs typeface="Work Sans"/>
                <a:sym typeface="Work Sans"/>
              </a:defRPr>
            </a:lvl6pPr>
            <a:lvl7pPr lvl="6" rtl="0">
              <a:spcBef>
                <a:spcPts val="0"/>
              </a:spcBef>
              <a:spcAft>
                <a:spcPts val="0"/>
              </a:spcAft>
              <a:buSzPts val="1100"/>
              <a:buNone/>
              <a:defRPr sz="1100">
                <a:latin typeface="Work Sans"/>
                <a:ea typeface="Work Sans"/>
                <a:cs typeface="Work Sans"/>
                <a:sym typeface="Work Sans"/>
              </a:defRPr>
            </a:lvl7pPr>
            <a:lvl8pPr lvl="7" rtl="0">
              <a:spcBef>
                <a:spcPts val="0"/>
              </a:spcBef>
              <a:spcAft>
                <a:spcPts val="0"/>
              </a:spcAft>
              <a:buSzPts val="1100"/>
              <a:buNone/>
              <a:defRPr sz="1100">
                <a:latin typeface="Work Sans"/>
                <a:ea typeface="Work Sans"/>
                <a:cs typeface="Work Sans"/>
                <a:sym typeface="Work Sans"/>
              </a:defRPr>
            </a:lvl8pPr>
            <a:lvl9pPr lvl="8" rtl="0">
              <a:spcBef>
                <a:spcPts val="0"/>
              </a:spcBef>
              <a:spcAft>
                <a:spcPts val="0"/>
              </a:spcAft>
              <a:buSzPts val="1100"/>
              <a:buNone/>
              <a:defRPr sz="1100">
                <a:latin typeface="Work Sans"/>
                <a:ea typeface="Work Sans"/>
                <a:cs typeface="Work Sans"/>
                <a:sym typeface="Work Sans"/>
              </a:defRPr>
            </a:lvl9pPr>
          </a:lstStyle>
          <a:p/>
        </p:txBody>
      </p:sp>
      <p:sp>
        <p:nvSpPr>
          <p:cNvPr id="79" name="Google Shape;79;p14"/>
          <p:cNvSpPr txBox="1"/>
          <p:nvPr>
            <p:ph idx="24" type="title"/>
          </p:nvPr>
        </p:nvSpPr>
        <p:spPr>
          <a:xfrm>
            <a:off x="568025" y="895600"/>
            <a:ext cx="7108500" cy="276900"/>
          </a:xfrm>
          <a:prstGeom prst="rect">
            <a:avLst/>
          </a:prstGeom>
        </p:spPr>
        <p:txBody>
          <a:bodyPr anchorCtr="0" anchor="t" bIns="0" lIns="0" spcFirstLastPara="1" rIns="0" wrap="square" tIns="0">
            <a:normAutofit/>
          </a:bodyPr>
          <a:lstStyle>
            <a:lvl1pPr indent="0" lvl="0" marL="0" marR="0" rtl="0">
              <a:lnSpc>
                <a:spcPct val="100000"/>
              </a:lnSpc>
              <a:spcBef>
                <a:spcPts val="0"/>
              </a:spcBef>
              <a:spcAft>
                <a:spcPts val="0"/>
              </a:spcAft>
              <a:buNone/>
              <a:defRPr sz="1500">
                <a:solidFill>
                  <a:srgbClr val="00334E"/>
                </a:solidFill>
                <a:latin typeface="Work Sans"/>
                <a:ea typeface="Work Sans"/>
                <a:cs typeface="Work Sans"/>
                <a:sym typeface="Work Sans"/>
              </a:defRPr>
            </a:lvl1pPr>
            <a:lvl2pPr lvl="1" rtl="0">
              <a:spcBef>
                <a:spcPts val="0"/>
              </a:spcBef>
              <a:spcAft>
                <a:spcPts val="0"/>
              </a:spcAft>
              <a:buSzPts val="1100"/>
              <a:buNone/>
              <a:defRPr sz="1100">
                <a:latin typeface="Work Sans"/>
                <a:ea typeface="Work Sans"/>
                <a:cs typeface="Work Sans"/>
                <a:sym typeface="Work Sans"/>
              </a:defRPr>
            </a:lvl2pPr>
            <a:lvl3pPr lvl="2" rtl="0">
              <a:spcBef>
                <a:spcPts val="0"/>
              </a:spcBef>
              <a:spcAft>
                <a:spcPts val="0"/>
              </a:spcAft>
              <a:buSzPts val="1100"/>
              <a:buNone/>
              <a:defRPr sz="1100">
                <a:latin typeface="Work Sans"/>
                <a:ea typeface="Work Sans"/>
                <a:cs typeface="Work Sans"/>
                <a:sym typeface="Work Sans"/>
              </a:defRPr>
            </a:lvl3pPr>
            <a:lvl4pPr lvl="3" rtl="0">
              <a:spcBef>
                <a:spcPts val="0"/>
              </a:spcBef>
              <a:spcAft>
                <a:spcPts val="0"/>
              </a:spcAft>
              <a:buSzPts val="1100"/>
              <a:buNone/>
              <a:defRPr sz="1100">
                <a:latin typeface="Work Sans"/>
                <a:ea typeface="Work Sans"/>
                <a:cs typeface="Work Sans"/>
                <a:sym typeface="Work Sans"/>
              </a:defRPr>
            </a:lvl4pPr>
            <a:lvl5pPr lvl="4" rtl="0">
              <a:spcBef>
                <a:spcPts val="0"/>
              </a:spcBef>
              <a:spcAft>
                <a:spcPts val="0"/>
              </a:spcAft>
              <a:buSzPts val="1100"/>
              <a:buNone/>
              <a:defRPr sz="1100">
                <a:latin typeface="Work Sans"/>
                <a:ea typeface="Work Sans"/>
                <a:cs typeface="Work Sans"/>
                <a:sym typeface="Work Sans"/>
              </a:defRPr>
            </a:lvl5pPr>
            <a:lvl6pPr lvl="5" rtl="0">
              <a:spcBef>
                <a:spcPts val="0"/>
              </a:spcBef>
              <a:spcAft>
                <a:spcPts val="0"/>
              </a:spcAft>
              <a:buSzPts val="1100"/>
              <a:buNone/>
              <a:defRPr sz="1100">
                <a:latin typeface="Work Sans"/>
                <a:ea typeface="Work Sans"/>
                <a:cs typeface="Work Sans"/>
                <a:sym typeface="Work Sans"/>
              </a:defRPr>
            </a:lvl6pPr>
            <a:lvl7pPr lvl="6" rtl="0">
              <a:spcBef>
                <a:spcPts val="0"/>
              </a:spcBef>
              <a:spcAft>
                <a:spcPts val="0"/>
              </a:spcAft>
              <a:buSzPts val="1100"/>
              <a:buNone/>
              <a:defRPr sz="1100">
                <a:latin typeface="Work Sans"/>
                <a:ea typeface="Work Sans"/>
                <a:cs typeface="Work Sans"/>
                <a:sym typeface="Work Sans"/>
              </a:defRPr>
            </a:lvl7pPr>
            <a:lvl8pPr lvl="7" rtl="0">
              <a:spcBef>
                <a:spcPts val="0"/>
              </a:spcBef>
              <a:spcAft>
                <a:spcPts val="0"/>
              </a:spcAft>
              <a:buSzPts val="1100"/>
              <a:buNone/>
              <a:defRPr sz="1100">
                <a:latin typeface="Work Sans"/>
                <a:ea typeface="Work Sans"/>
                <a:cs typeface="Work Sans"/>
                <a:sym typeface="Work Sans"/>
              </a:defRPr>
            </a:lvl8pPr>
            <a:lvl9pPr lvl="8" rtl="0">
              <a:spcBef>
                <a:spcPts val="0"/>
              </a:spcBef>
              <a:spcAft>
                <a:spcPts val="0"/>
              </a:spcAft>
              <a:buSzPts val="1100"/>
              <a:buNone/>
              <a:defRPr sz="1100">
                <a:latin typeface="Work Sans"/>
                <a:ea typeface="Work Sans"/>
                <a:cs typeface="Work Sans"/>
                <a:sym typeface="Work Sans"/>
              </a:defRPr>
            </a:lvl9pPr>
          </a:lstStyle>
          <a:p/>
        </p:txBody>
      </p:sp>
      <p:sp>
        <p:nvSpPr>
          <p:cNvPr id="80" name="Google Shape;80;p14"/>
          <p:cNvSpPr txBox="1"/>
          <p:nvPr>
            <p:ph idx="25" type="title"/>
          </p:nvPr>
        </p:nvSpPr>
        <p:spPr>
          <a:xfrm>
            <a:off x="568023" y="488800"/>
            <a:ext cx="7108500" cy="468900"/>
          </a:xfrm>
          <a:prstGeom prst="rect">
            <a:avLst/>
          </a:prstGeom>
        </p:spPr>
        <p:txBody>
          <a:bodyPr anchorCtr="0" anchor="t" bIns="0" lIns="0" spcFirstLastPara="1" rIns="0" wrap="square" tIns="0">
            <a:normAutofit/>
          </a:bodyPr>
          <a:lstStyle>
            <a:lvl1pPr indent="0" lvl="0" marL="0" marR="0" rtl="0">
              <a:lnSpc>
                <a:spcPct val="80000"/>
              </a:lnSpc>
              <a:spcBef>
                <a:spcPts val="0"/>
              </a:spcBef>
              <a:spcAft>
                <a:spcPts val="0"/>
              </a:spcAft>
              <a:buNone/>
              <a:defRPr sz="2800">
                <a:solidFill>
                  <a:srgbClr val="00334E"/>
                </a:solidFill>
                <a:latin typeface="Lora SemiBold"/>
                <a:ea typeface="Lora SemiBold"/>
                <a:cs typeface="Lora SemiBold"/>
                <a:sym typeface="Lora SemiBold"/>
              </a:defRPr>
            </a:lvl1pPr>
            <a:lvl2pPr lvl="1" rtl="0">
              <a:lnSpc>
                <a:spcPct val="80000"/>
              </a:lnSpc>
              <a:spcBef>
                <a:spcPts val="0"/>
              </a:spcBef>
              <a:spcAft>
                <a:spcPts val="0"/>
              </a:spcAft>
              <a:buSzPts val="1100"/>
              <a:buNone/>
              <a:defRPr sz="1100">
                <a:latin typeface="Work Sans"/>
                <a:ea typeface="Work Sans"/>
                <a:cs typeface="Work Sans"/>
                <a:sym typeface="Work Sans"/>
              </a:defRPr>
            </a:lvl2pPr>
            <a:lvl3pPr lvl="2" rtl="0">
              <a:lnSpc>
                <a:spcPct val="80000"/>
              </a:lnSpc>
              <a:spcBef>
                <a:spcPts val="0"/>
              </a:spcBef>
              <a:spcAft>
                <a:spcPts val="0"/>
              </a:spcAft>
              <a:buSzPts val="1100"/>
              <a:buNone/>
              <a:defRPr sz="1100">
                <a:latin typeface="Work Sans"/>
                <a:ea typeface="Work Sans"/>
                <a:cs typeface="Work Sans"/>
                <a:sym typeface="Work Sans"/>
              </a:defRPr>
            </a:lvl3pPr>
            <a:lvl4pPr lvl="3" rtl="0">
              <a:lnSpc>
                <a:spcPct val="80000"/>
              </a:lnSpc>
              <a:spcBef>
                <a:spcPts val="0"/>
              </a:spcBef>
              <a:spcAft>
                <a:spcPts val="0"/>
              </a:spcAft>
              <a:buSzPts val="1100"/>
              <a:buNone/>
              <a:defRPr sz="1100">
                <a:latin typeface="Work Sans"/>
                <a:ea typeface="Work Sans"/>
                <a:cs typeface="Work Sans"/>
                <a:sym typeface="Work Sans"/>
              </a:defRPr>
            </a:lvl4pPr>
            <a:lvl5pPr lvl="4" rtl="0">
              <a:lnSpc>
                <a:spcPct val="80000"/>
              </a:lnSpc>
              <a:spcBef>
                <a:spcPts val="0"/>
              </a:spcBef>
              <a:spcAft>
                <a:spcPts val="0"/>
              </a:spcAft>
              <a:buSzPts val="1100"/>
              <a:buNone/>
              <a:defRPr sz="1100">
                <a:latin typeface="Work Sans"/>
                <a:ea typeface="Work Sans"/>
                <a:cs typeface="Work Sans"/>
                <a:sym typeface="Work Sans"/>
              </a:defRPr>
            </a:lvl5pPr>
            <a:lvl6pPr lvl="5" rtl="0">
              <a:lnSpc>
                <a:spcPct val="80000"/>
              </a:lnSpc>
              <a:spcBef>
                <a:spcPts val="0"/>
              </a:spcBef>
              <a:spcAft>
                <a:spcPts val="0"/>
              </a:spcAft>
              <a:buSzPts val="1100"/>
              <a:buNone/>
              <a:defRPr sz="1100">
                <a:latin typeface="Work Sans"/>
                <a:ea typeface="Work Sans"/>
                <a:cs typeface="Work Sans"/>
                <a:sym typeface="Work Sans"/>
              </a:defRPr>
            </a:lvl6pPr>
            <a:lvl7pPr lvl="6" rtl="0">
              <a:lnSpc>
                <a:spcPct val="80000"/>
              </a:lnSpc>
              <a:spcBef>
                <a:spcPts val="0"/>
              </a:spcBef>
              <a:spcAft>
                <a:spcPts val="0"/>
              </a:spcAft>
              <a:buSzPts val="1100"/>
              <a:buNone/>
              <a:defRPr sz="1100">
                <a:latin typeface="Work Sans"/>
                <a:ea typeface="Work Sans"/>
                <a:cs typeface="Work Sans"/>
                <a:sym typeface="Work Sans"/>
              </a:defRPr>
            </a:lvl7pPr>
            <a:lvl8pPr lvl="7" rtl="0">
              <a:lnSpc>
                <a:spcPct val="80000"/>
              </a:lnSpc>
              <a:spcBef>
                <a:spcPts val="0"/>
              </a:spcBef>
              <a:spcAft>
                <a:spcPts val="0"/>
              </a:spcAft>
              <a:buSzPts val="1100"/>
              <a:buNone/>
              <a:defRPr sz="1100">
                <a:latin typeface="Work Sans"/>
                <a:ea typeface="Work Sans"/>
                <a:cs typeface="Work Sans"/>
                <a:sym typeface="Work Sans"/>
              </a:defRPr>
            </a:lvl8pPr>
            <a:lvl9pPr lvl="8" rtl="0">
              <a:lnSpc>
                <a:spcPct val="80000"/>
              </a:lnSpc>
              <a:spcBef>
                <a:spcPts val="0"/>
              </a:spcBef>
              <a:spcAft>
                <a:spcPts val="0"/>
              </a:spcAft>
              <a:buSzPts val="1100"/>
              <a:buNone/>
              <a:defRPr sz="1100">
                <a:latin typeface="Work Sans"/>
                <a:ea typeface="Work Sans"/>
                <a:cs typeface="Work Sans"/>
                <a:sym typeface="Work Sans"/>
              </a:defRPr>
            </a:lvl9pPr>
          </a:lstStyle>
          <a:p/>
        </p:txBody>
      </p:sp>
      <p:sp>
        <p:nvSpPr>
          <p:cNvPr id="81" name="Google Shape;81;p14"/>
          <p:cNvSpPr/>
          <p:nvPr/>
        </p:nvSpPr>
        <p:spPr>
          <a:xfrm rot="-8609635">
            <a:off x="7997459" y="-1806095"/>
            <a:ext cx="2709763" cy="3002318"/>
          </a:xfrm>
          <a:custGeom>
            <a:rect b="b" l="l" r="r" t="t"/>
            <a:pathLst>
              <a:path extrusionOk="0" h="358457" w="321608">
                <a:moveTo>
                  <a:pt x="226581" y="1"/>
                </a:moveTo>
                <a:lnTo>
                  <a:pt x="218765" y="323"/>
                </a:lnTo>
                <a:lnTo>
                  <a:pt x="210573" y="994"/>
                </a:lnTo>
                <a:lnTo>
                  <a:pt x="206303" y="1505"/>
                </a:lnTo>
                <a:lnTo>
                  <a:pt x="202972" y="1961"/>
                </a:lnTo>
                <a:lnTo>
                  <a:pt x="196338" y="3197"/>
                </a:lnTo>
                <a:lnTo>
                  <a:pt x="189811" y="4862"/>
                </a:lnTo>
                <a:lnTo>
                  <a:pt x="183392" y="6903"/>
                </a:lnTo>
                <a:lnTo>
                  <a:pt x="177080" y="9347"/>
                </a:lnTo>
                <a:lnTo>
                  <a:pt x="170957" y="12141"/>
                </a:lnTo>
                <a:lnTo>
                  <a:pt x="164994" y="15283"/>
                </a:lnTo>
                <a:lnTo>
                  <a:pt x="159219" y="18775"/>
                </a:lnTo>
                <a:lnTo>
                  <a:pt x="153633" y="22589"/>
                </a:lnTo>
                <a:lnTo>
                  <a:pt x="148288" y="26725"/>
                </a:lnTo>
                <a:lnTo>
                  <a:pt x="143212" y="31157"/>
                </a:lnTo>
                <a:lnTo>
                  <a:pt x="138377" y="35857"/>
                </a:lnTo>
                <a:lnTo>
                  <a:pt x="133838" y="40853"/>
                </a:lnTo>
                <a:lnTo>
                  <a:pt x="129621" y="46090"/>
                </a:lnTo>
                <a:lnTo>
                  <a:pt x="125726" y="51596"/>
                </a:lnTo>
                <a:lnTo>
                  <a:pt x="122154" y="57317"/>
                </a:lnTo>
                <a:lnTo>
                  <a:pt x="120543" y="60271"/>
                </a:lnTo>
                <a:lnTo>
                  <a:pt x="118878" y="63441"/>
                </a:lnTo>
                <a:lnTo>
                  <a:pt x="115842" y="69887"/>
                </a:lnTo>
                <a:lnTo>
                  <a:pt x="111653" y="79744"/>
                </a:lnTo>
                <a:lnTo>
                  <a:pt x="107570" y="89628"/>
                </a:lnTo>
                <a:lnTo>
                  <a:pt x="104696" y="96154"/>
                </a:lnTo>
                <a:lnTo>
                  <a:pt x="101580" y="102520"/>
                </a:lnTo>
                <a:lnTo>
                  <a:pt x="98975" y="107167"/>
                </a:lnTo>
                <a:lnTo>
                  <a:pt x="97095" y="110202"/>
                </a:lnTo>
                <a:lnTo>
                  <a:pt x="96128" y="111679"/>
                </a:lnTo>
                <a:lnTo>
                  <a:pt x="94758" y="113639"/>
                </a:lnTo>
                <a:lnTo>
                  <a:pt x="91858" y="117427"/>
                </a:lnTo>
                <a:lnTo>
                  <a:pt x="88796" y="121052"/>
                </a:lnTo>
                <a:lnTo>
                  <a:pt x="85546" y="124517"/>
                </a:lnTo>
                <a:lnTo>
                  <a:pt x="82135" y="127848"/>
                </a:lnTo>
                <a:lnTo>
                  <a:pt x="78616" y="131071"/>
                </a:lnTo>
                <a:lnTo>
                  <a:pt x="73137" y="135690"/>
                </a:lnTo>
                <a:lnTo>
                  <a:pt x="65509" y="141572"/>
                </a:lnTo>
                <a:lnTo>
                  <a:pt x="57693" y="147267"/>
                </a:lnTo>
                <a:lnTo>
                  <a:pt x="49797" y="152907"/>
                </a:lnTo>
                <a:lnTo>
                  <a:pt x="41981" y="158574"/>
                </a:lnTo>
                <a:lnTo>
                  <a:pt x="38167" y="161502"/>
                </a:lnTo>
                <a:lnTo>
                  <a:pt x="36260" y="162979"/>
                </a:lnTo>
                <a:lnTo>
                  <a:pt x="32500" y="166068"/>
                </a:lnTo>
                <a:lnTo>
                  <a:pt x="28820" y="169291"/>
                </a:lnTo>
                <a:lnTo>
                  <a:pt x="25248" y="172648"/>
                </a:lnTo>
                <a:lnTo>
                  <a:pt x="21783" y="176166"/>
                </a:lnTo>
                <a:lnTo>
                  <a:pt x="18480" y="179792"/>
                </a:lnTo>
                <a:lnTo>
                  <a:pt x="15364" y="183553"/>
                </a:lnTo>
                <a:lnTo>
                  <a:pt x="12436" y="187447"/>
                </a:lnTo>
                <a:lnTo>
                  <a:pt x="9777" y="191422"/>
                </a:lnTo>
                <a:lnTo>
                  <a:pt x="7360" y="195558"/>
                </a:lnTo>
                <a:lnTo>
                  <a:pt x="5238" y="199775"/>
                </a:lnTo>
                <a:lnTo>
                  <a:pt x="3439" y="204099"/>
                </a:lnTo>
                <a:lnTo>
                  <a:pt x="1988" y="208531"/>
                </a:lnTo>
                <a:lnTo>
                  <a:pt x="914" y="213070"/>
                </a:lnTo>
                <a:lnTo>
                  <a:pt x="243" y="217690"/>
                </a:lnTo>
                <a:lnTo>
                  <a:pt x="1" y="222417"/>
                </a:lnTo>
                <a:lnTo>
                  <a:pt x="81" y="224807"/>
                </a:lnTo>
                <a:lnTo>
                  <a:pt x="162" y="226392"/>
                </a:lnTo>
                <a:lnTo>
                  <a:pt x="511" y="229508"/>
                </a:lnTo>
                <a:lnTo>
                  <a:pt x="1021" y="232570"/>
                </a:lnTo>
                <a:lnTo>
                  <a:pt x="1720" y="235551"/>
                </a:lnTo>
                <a:lnTo>
                  <a:pt x="2579" y="238452"/>
                </a:lnTo>
                <a:lnTo>
                  <a:pt x="3627" y="241299"/>
                </a:lnTo>
                <a:lnTo>
                  <a:pt x="4808" y="244065"/>
                </a:lnTo>
                <a:lnTo>
                  <a:pt x="6151" y="246778"/>
                </a:lnTo>
                <a:lnTo>
                  <a:pt x="7629" y="249410"/>
                </a:lnTo>
                <a:lnTo>
                  <a:pt x="9267" y="251988"/>
                </a:lnTo>
                <a:lnTo>
                  <a:pt x="11013" y="254513"/>
                </a:lnTo>
                <a:lnTo>
                  <a:pt x="12893" y="256957"/>
                </a:lnTo>
                <a:lnTo>
                  <a:pt x="15901" y="260529"/>
                </a:lnTo>
                <a:lnTo>
                  <a:pt x="20306" y="265069"/>
                </a:lnTo>
                <a:lnTo>
                  <a:pt x="25060" y="269393"/>
                </a:lnTo>
                <a:lnTo>
                  <a:pt x="30136" y="273475"/>
                </a:lnTo>
                <a:lnTo>
                  <a:pt x="35481" y="277397"/>
                </a:lnTo>
                <a:lnTo>
                  <a:pt x="41041" y="281076"/>
                </a:lnTo>
                <a:lnTo>
                  <a:pt x="46708" y="284595"/>
                </a:lnTo>
                <a:lnTo>
                  <a:pt x="52510" y="287925"/>
                </a:lnTo>
                <a:lnTo>
                  <a:pt x="61239" y="292626"/>
                </a:lnTo>
                <a:lnTo>
                  <a:pt x="66986" y="295526"/>
                </a:lnTo>
                <a:lnTo>
                  <a:pt x="164430" y="344087"/>
                </a:lnTo>
                <a:lnTo>
                  <a:pt x="167680" y="345698"/>
                </a:lnTo>
                <a:lnTo>
                  <a:pt x="174314" y="348868"/>
                </a:lnTo>
                <a:lnTo>
                  <a:pt x="181055" y="351822"/>
                </a:lnTo>
                <a:lnTo>
                  <a:pt x="186185" y="353783"/>
                </a:lnTo>
                <a:lnTo>
                  <a:pt x="189623" y="354964"/>
                </a:lnTo>
                <a:lnTo>
                  <a:pt x="193088" y="356012"/>
                </a:lnTo>
                <a:lnTo>
                  <a:pt x="196580" y="356898"/>
                </a:lnTo>
                <a:lnTo>
                  <a:pt x="200071" y="357597"/>
                </a:lnTo>
                <a:lnTo>
                  <a:pt x="203590" y="358107"/>
                </a:lnTo>
                <a:lnTo>
                  <a:pt x="207108" y="358402"/>
                </a:lnTo>
                <a:lnTo>
                  <a:pt x="210627" y="358456"/>
                </a:lnTo>
                <a:lnTo>
                  <a:pt x="214172" y="358268"/>
                </a:lnTo>
                <a:lnTo>
                  <a:pt x="217691" y="357785"/>
                </a:lnTo>
                <a:lnTo>
                  <a:pt x="219463" y="357435"/>
                </a:lnTo>
                <a:lnTo>
                  <a:pt x="221693" y="356925"/>
                </a:lnTo>
                <a:lnTo>
                  <a:pt x="225963" y="355529"/>
                </a:lnTo>
                <a:lnTo>
                  <a:pt x="230019" y="353756"/>
                </a:lnTo>
                <a:lnTo>
                  <a:pt x="233887" y="351607"/>
                </a:lnTo>
                <a:lnTo>
                  <a:pt x="237566" y="349136"/>
                </a:lnTo>
                <a:lnTo>
                  <a:pt x="241058" y="346370"/>
                </a:lnTo>
                <a:lnTo>
                  <a:pt x="244388" y="343335"/>
                </a:lnTo>
                <a:lnTo>
                  <a:pt x="247531" y="340031"/>
                </a:lnTo>
                <a:lnTo>
                  <a:pt x="250512" y="336539"/>
                </a:lnTo>
                <a:lnTo>
                  <a:pt x="253332" y="332833"/>
                </a:lnTo>
                <a:lnTo>
                  <a:pt x="256018" y="328992"/>
                </a:lnTo>
                <a:lnTo>
                  <a:pt x="258543" y="325017"/>
                </a:lnTo>
                <a:lnTo>
                  <a:pt x="260960" y="320961"/>
                </a:lnTo>
                <a:lnTo>
                  <a:pt x="263243" y="316825"/>
                </a:lnTo>
                <a:lnTo>
                  <a:pt x="266466" y="310567"/>
                </a:lnTo>
                <a:lnTo>
                  <a:pt x="268454" y="306404"/>
                </a:lnTo>
                <a:lnTo>
                  <a:pt x="270414" y="302214"/>
                </a:lnTo>
                <a:lnTo>
                  <a:pt x="274470" y="293109"/>
                </a:lnTo>
                <a:lnTo>
                  <a:pt x="278687" y="283252"/>
                </a:lnTo>
                <a:lnTo>
                  <a:pt x="282984" y="272670"/>
                </a:lnTo>
                <a:lnTo>
                  <a:pt x="287309" y="261470"/>
                </a:lnTo>
                <a:lnTo>
                  <a:pt x="291633" y="249732"/>
                </a:lnTo>
                <a:lnTo>
                  <a:pt x="295850" y="237538"/>
                </a:lnTo>
                <a:lnTo>
                  <a:pt x="299932" y="224915"/>
                </a:lnTo>
                <a:lnTo>
                  <a:pt x="303854" y="211996"/>
                </a:lnTo>
                <a:lnTo>
                  <a:pt x="307506" y="198808"/>
                </a:lnTo>
                <a:lnTo>
                  <a:pt x="310864" y="185486"/>
                </a:lnTo>
                <a:lnTo>
                  <a:pt x="313845" y="172030"/>
                </a:lnTo>
                <a:lnTo>
                  <a:pt x="316450" y="158601"/>
                </a:lnTo>
                <a:lnTo>
                  <a:pt x="318572" y="145198"/>
                </a:lnTo>
                <a:lnTo>
                  <a:pt x="319835" y="135234"/>
                </a:lnTo>
                <a:lnTo>
                  <a:pt x="320479" y="128653"/>
                </a:lnTo>
                <a:lnTo>
                  <a:pt x="321016" y="122127"/>
                </a:lnTo>
                <a:lnTo>
                  <a:pt x="321365" y="115681"/>
                </a:lnTo>
                <a:lnTo>
                  <a:pt x="321580" y="109288"/>
                </a:lnTo>
                <a:lnTo>
                  <a:pt x="321607" y="103003"/>
                </a:lnTo>
                <a:lnTo>
                  <a:pt x="321473" y="96799"/>
                </a:lnTo>
                <a:lnTo>
                  <a:pt x="321151" y="90702"/>
                </a:lnTo>
                <a:lnTo>
                  <a:pt x="320640" y="84740"/>
                </a:lnTo>
                <a:lnTo>
                  <a:pt x="319942" y="78858"/>
                </a:lnTo>
                <a:lnTo>
                  <a:pt x="319029" y="73137"/>
                </a:lnTo>
                <a:lnTo>
                  <a:pt x="317901" y="67577"/>
                </a:lnTo>
                <a:lnTo>
                  <a:pt x="316585" y="62125"/>
                </a:lnTo>
                <a:lnTo>
                  <a:pt x="315027" y="56860"/>
                </a:lnTo>
                <a:lnTo>
                  <a:pt x="313254" y="51757"/>
                </a:lnTo>
                <a:lnTo>
                  <a:pt x="311213" y="46842"/>
                </a:lnTo>
                <a:lnTo>
                  <a:pt x="308957" y="42115"/>
                </a:lnTo>
                <a:lnTo>
                  <a:pt x="306432" y="37603"/>
                </a:lnTo>
                <a:lnTo>
                  <a:pt x="303666" y="33278"/>
                </a:lnTo>
                <a:lnTo>
                  <a:pt x="300631" y="29169"/>
                </a:lnTo>
                <a:lnTo>
                  <a:pt x="297327" y="25301"/>
                </a:lnTo>
                <a:lnTo>
                  <a:pt x="293755" y="21675"/>
                </a:lnTo>
                <a:lnTo>
                  <a:pt x="289887" y="18291"/>
                </a:lnTo>
                <a:lnTo>
                  <a:pt x="285724" y="15149"/>
                </a:lnTo>
                <a:lnTo>
                  <a:pt x="281265" y="12275"/>
                </a:lnTo>
                <a:lnTo>
                  <a:pt x="276511" y="9696"/>
                </a:lnTo>
                <a:lnTo>
                  <a:pt x="271435" y="7387"/>
                </a:lnTo>
                <a:lnTo>
                  <a:pt x="266036" y="5372"/>
                </a:lnTo>
                <a:lnTo>
                  <a:pt x="260316" y="3680"/>
                </a:lnTo>
                <a:lnTo>
                  <a:pt x="254246" y="2283"/>
                </a:lnTo>
                <a:lnTo>
                  <a:pt x="247853" y="1209"/>
                </a:lnTo>
                <a:lnTo>
                  <a:pt x="241112" y="457"/>
                </a:lnTo>
                <a:lnTo>
                  <a:pt x="234021" y="54"/>
                </a:lnTo>
                <a:lnTo>
                  <a:pt x="226581" y="1"/>
                </a:lnTo>
                <a:close/>
              </a:path>
            </a:pathLst>
          </a:cu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p:cNvSpPr/>
          <p:nvPr/>
        </p:nvSpPr>
        <p:spPr>
          <a:xfrm>
            <a:off x="6616063" y="-382683"/>
            <a:ext cx="686700" cy="686700"/>
          </a:xfrm>
          <a:prstGeom prst="donut">
            <a:avLst>
              <a:gd fmla="val 26246" name="adj"/>
            </a:avLst>
          </a:prstGeom>
          <a:solidFill>
            <a:srgbClr val="FFD966"/>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None/>
            </a:pPr>
            <a:r>
              <a:t/>
            </a:r>
            <a:endParaRPr/>
          </a:p>
        </p:txBody>
      </p:sp>
      <p:sp>
        <p:nvSpPr>
          <p:cNvPr id="83" name="Google Shape;83;p14"/>
          <p:cNvSpPr txBox="1"/>
          <p:nvPr/>
        </p:nvSpPr>
        <p:spPr>
          <a:xfrm>
            <a:off x="8284619" y="4660785"/>
            <a:ext cx="548700" cy="393600"/>
          </a:xfrm>
          <a:prstGeom prst="rect">
            <a:avLst/>
          </a:prstGeom>
          <a:noFill/>
          <a:ln>
            <a:noFill/>
          </a:ln>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600">
                <a:solidFill>
                  <a:srgbClr val="666666"/>
                </a:solidFill>
                <a:latin typeface="Montserrat"/>
                <a:ea typeface="Montserrat"/>
                <a:cs typeface="Montserrat"/>
                <a:sym typeface="Montserrat"/>
              </a:rPr>
              <a:t>‹#›</a:t>
            </a:fld>
            <a:endParaRPr sz="600">
              <a:solidFill>
                <a:srgbClr val="666666"/>
              </a:solidFill>
              <a:latin typeface="Montserrat"/>
              <a:ea typeface="Montserrat"/>
              <a:cs typeface="Montserrat"/>
              <a:sym typeface="Montserrat"/>
            </a:endParaRPr>
          </a:p>
        </p:txBody>
      </p:sp>
      <p:sp>
        <p:nvSpPr>
          <p:cNvPr id="84" name="Google Shape;84;p14"/>
          <p:cNvSpPr/>
          <p:nvPr/>
        </p:nvSpPr>
        <p:spPr>
          <a:xfrm>
            <a:off x="-101925" y="-962025"/>
            <a:ext cx="10808100" cy="9618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a:off x="-1092000" y="-962025"/>
            <a:ext cx="1092000" cy="7536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p:nvPr/>
        </p:nvSpPr>
        <p:spPr>
          <a:xfrm>
            <a:off x="9144000" y="-962025"/>
            <a:ext cx="1956000" cy="7536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4"/>
          <p:cNvSpPr/>
          <p:nvPr/>
        </p:nvSpPr>
        <p:spPr>
          <a:xfrm>
            <a:off x="-101925" y="5143500"/>
            <a:ext cx="10808100" cy="1430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extLst>
    <p:ext uri="{DCECCB84-F9BA-43D5-87BE-67443E8EF086}">
      <p15:sldGuideLst>
        <p15:guide id="1" orient="horz" pos="1037">
          <p15:clr>
            <a:srgbClr val="FA7B17"/>
          </p15:clr>
        </p15:guide>
        <p15:guide id="2" orient="horz" pos="1281">
          <p15:clr>
            <a:srgbClr val="FA7B17"/>
          </p15:clr>
        </p15:guide>
        <p15:guide id="3" orient="horz" pos="1401">
          <p15:clr>
            <a:srgbClr val="FA7B17"/>
          </p15:clr>
        </p15:guide>
        <p15:guide id="4" orient="horz" pos="1734">
          <p15:clr>
            <a:srgbClr val="FA7B17"/>
          </p15:clr>
        </p15:guide>
        <p15:guide id="5" orient="horz" pos="1839">
          <p15:clr>
            <a:srgbClr val="FA7B17"/>
          </p15:clr>
        </p15:guide>
        <p15:guide id="6" orient="horz" pos="2186">
          <p15:clr>
            <a:srgbClr val="FA7B17"/>
          </p15:clr>
        </p15:guide>
        <p15:guide id="7" orient="horz" pos="2277">
          <p15:clr>
            <a:srgbClr val="FA7B17"/>
          </p15:clr>
        </p15:guide>
        <p15:guide id="8" orient="horz" pos="477">
          <p15:clr>
            <a:srgbClr val="FA7B17"/>
          </p15:clr>
        </p15:guide>
        <p15:guide id="9" orient="horz" pos="684">
          <p15:clr>
            <a:srgbClr val="FA7B17"/>
          </p15:clr>
        </p15:guide>
        <p15:guide id="10" orient="horz" pos="403">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SE 2 1 2 1 1 1 1 1">
  <p:cSld name="Cover Slide - Brands_6_1_2_1_1_1_1_2">
    <p:spTree>
      <p:nvGrpSpPr>
        <p:cNvPr id="88" name="Shape 88"/>
        <p:cNvGrpSpPr/>
        <p:nvPr/>
      </p:nvGrpSpPr>
      <p:grpSpPr>
        <a:xfrm>
          <a:off x="0" y="0"/>
          <a:ext cx="0" cy="0"/>
          <a:chOff x="0" y="0"/>
          <a:chExt cx="0" cy="0"/>
        </a:xfrm>
      </p:grpSpPr>
      <p:sp>
        <p:nvSpPr>
          <p:cNvPr id="89" name="Google Shape;89;p15"/>
          <p:cNvSpPr/>
          <p:nvPr/>
        </p:nvSpPr>
        <p:spPr>
          <a:xfrm>
            <a:off x="-101925" y="-2364300"/>
            <a:ext cx="10808100" cy="2364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p:nvPr/>
        </p:nvSpPr>
        <p:spPr>
          <a:xfrm>
            <a:off x="-3574800" y="-962025"/>
            <a:ext cx="3574800" cy="80868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5"/>
          <p:cNvSpPr/>
          <p:nvPr/>
        </p:nvSpPr>
        <p:spPr>
          <a:xfrm>
            <a:off x="9144000" y="-962025"/>
            <a:ext cx="3574800" cy="80868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
          <p:cNvSpPr/>
          <p:nvPr/>
        </p:nvSpPr>
        <p:spPr>
          <a:xfrm>
            <a:off x="-101925" y="5143500"/>
            <a:ext cx="10808100" cy="2364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5"/>
          <p:cNvSpPr txBox="1"/>
          <p:nvPr>
            <p:ph idx="12" type="sldNum"/>
          </p:nvPr>
        </p:nvSpPr>
        <p:spPr>
          <a:xfrm>
            <a:off x="7487292" y="4772069"/>
            <a:ext cx="1336800" cy="285900"/>
          </a:xfrm>
          <a:prstGeom prst="rect">
            <a:avLst/>
          </a:prstGeom>
          <a:noFill/>
          <a:ln>
            <a:noFill/>
          </a:ln>
        </p:spPr>
        <p:txBody>
          <a:bodyPr anchorCtr="0" anchor="ctr" bIns="45700" lIns="91425" spcFirstLastPara="1" rIns="91425" wrap="square" tIns="45700">
            <a:normAutofit/>
          </a:bodyPr>
          <a:lstStyle>
            <a:lvl1pPr indent="0" lvl="0" marL="0" marR="0" rtl="0">
              <a:lnSpc>
                <a:spcPct val="100000"/>
              </a:lnSpc>
              <a:spcBef>
                <a:spcPts val="0"/>
              </a:spcBef>
              <a:spcAft>
                <a:spcPts val="0"/>
              </a:spcAft>
              <a:buNone/>
              <a:defRPr sz="600">
                <a:solidFill>
                  <a:srgbClr val="666666"/>
                </a:solidFill>
                <a:latin typeface="Montserrat"/>
                <a:ea typeface="Montserrat"/>
                <a:cs typeface="Montserrat"/>
                <a:sym typeface="Montserrat"/>
              </a:defRPr>
            </a:lvl1pPr>
            <a:lvl2pPr indent="0" lvl="1" marL="0" marR="0" rtl="0">
              <a:lnSpc>
                <a:spcPct val="100000"/>
              </a:lnSpc>
              <a:spcBef>
                <a:spcPts val="0"/>
              </a:spcBef>
              <a:spcAft>
                <a:spcPts val="0"/>
              </a:spcAft>
              <a:buNone/>
              <a:defRPr sz="600">
                <a:solidFill>
                  <a:srgbClr val="666666"/>
                </a:solidFill>
                <a:latin typeface="Montserrat"/>
                <a:ea typeface="Montserrat"/>
                <a:cs typeface="Montserrat"/>
                <a:sym typeface="Montserrat"/>
              </a:defRPr>
            </a:lvl2pPr>
            <a:lvl3pPr indent="0" lvl="2" marL="0" marR="0" rtl="0">
              <a:lnSpc>
                <a:spcPct val="100000"/>
              </a:lnSpc>
              <a:spcBef>
                <a:spcPts val="0"/>
              </a:spcBef>
              <a:spcAft>
                <a:spcPts val="0"/>
              </a:spcAft>
              <a:buNone/>
              <a:defRPr sz="600">
                <a:solidFill>
                  <a:srgbClr val="666666"/>
                </a:solidFill>
                <a:latin typeface="Montserrat"/>
                <a:ea typeface="Montserrat"/>
                <a:cs typeface="Montserrat"/>
                <a:sym typeface="Montserrat"/>
              </a:defRPr>
            </a:lvl3pPr>
            <a:lvl4pPr indent="0" lvl="3" marL="0" marR="0" rtl="0">
              <a:lnSpc>
                <a:spcPct val="100000"/>
              </a:lnSpc>
              <a:spcBef>
                <a:spcPts val="0"/>
              </a:spcBef>
              <a:spcAft>
                <a:spcPts val="0"/>
              </a:spcAft>
              <a:buNone/>
              <a:defRPr sz="600">
                <a:solidFill>
                  <a:srgbClr val="666666"/>
                </a:solidFill>
                <a:latin typeface="Montserrat"/>
                <a:ea typeface="Montserrat"/>
                <a:cs typeface="Montserrat"/>
                <a:sym typeface="Montserrat"/>
              </a:defRPr>
            </a:lvl4pPr>
            <a:lvl5pPr indent="0" lvl="4" marL="0" marR="0" rtl="0">
              <a:lnSpc>
                <a:spcPct val="100000"/>
              </a:lnSpc>
              <a:spcBef>
                <a:spcPts val="0"/>
              </a:spcBef>
              <a:spcAft>
                <a:spcPts val="0"/>
              </a:spcAft>
              <a:buNone/>
              <a:defRPr sz="600">
                <a:solidFill>
                  <a:srgbClr val="666666"/>
                </a:solidFill>
                <a:latin typeface="Montserrat"/>
                <a:ea typeface="Montserrat"/>
                <a:cs typeface="Montserrat"/>
                <a:sym typeface="Montserrat"/>
              </a:defRPr>
            </a:lvl5pPr>
            <a:lvl6pPr indent="0" lvl="5" marL="0" marR="0" rtl="0">
              <a:lnSpc>
                <a:spcPct val="100000"/>
              </a:lnSpc>
              <a:spcBef>
                <a:spcPts val="0"/>
              </a:spcBef>
              <a:spcAft>
                <a:spcPts val="0"/>
              </a:spcAft>
              <a:buNone/>
              <a:defRPr sz="600">
                <a:solidFill>
                  <a:srgbClr val="666666"/>
                </a:solidFill>
                <a:latin typeface="Montserrat"/>
                <a:ea typeface="Montserrat"/>
                <a:cs typeface="Montserrat"/>
                <a:sym typeface="Montserrat"/>
              </a:defRPr>
            </a:lvl6pPr>
            <a:lvl7pPr indent="0" lvl="6" marL="0" marR="0" rtl="0">
              <a:lnSpc>
                <a:spcPct val="100000"/>
              </a:lnSpc>
              <a:spcBef>
                <a:spcPts val="0"/>
              </a:spcBef>
              <a:spcAft>
                <a:spcPts val="0"/>
              </a:spcAft>
              <a:buNone/>
              <a:defRPr sz="600">
                <a:solidFill>
                  <a:srgbClr val="666666"/>
                </a:solidFill>
                <a:latin typeface="Montserrat"/>
                <a:ea typeface="Montserrat"/>
                <a:cs typeface="Montserrat"/>
                <a:sym typeface="Montserrat"/>
              </a:defRPr>
            </a:lvl7pPr>
            <a:lvl8pPr indent="0" lvl="7" marL="0" marR="0" rtl="0">
              <a:lnSpc>
                <a:spcPct val="100000"/>
              </a:lnSpc>
              <a:spcBef>
                <a:spcPts val="0"/>
              </a:spcBef>
              <a:spcAft>
                <a:spcPts val="0"/>
              </a:spcAft>
              <a:buNone/>
              <a:defRPr sz="600">
                <a:solidFill>
                  <a:srgbClr val="666666"/>
                </a:solidFill>
                <a:latin typeface="Montserrat"/>
                <a:ea typeface="Montserrat"/>
                <a:cs typeface="Montserrat"/>
                <a:sym typeface="Montserrat"/>
              </a:defRPr>
            </a:lvl8pPr>
            <a:lvl9pPr indent="0" lvl="8" marL="0" marR="0" rtl="0">
              <a:lnSpc>
                <a:spcPct val="100000"/>
              </a:lnSpc>
              <a:spcBef>
                <a:spcPts val="0"/>
              </a:spcBef>
              <a:spcAft>
                <a:spcPts val="0"/>
              </a:spcAft>
              <a:buNone/>
              <a:defRPr sz="600">
                <a:solidFill>
                  <a:srgbClr val="666666"/>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b="0" i="0" sz="800" u="none" cap="none" strike="noStrike">
              <a:latin typeface="Questrial"/>
              <a:ea typeface="Questrial"/>
              <a:cs typeface="Questrial"/>
              <a:sym typeface="Questrial"/>
            </a:endParaRPr>
          </a:p>
        </p:txBody>
      </p:sp>
      <p:cxnSp>
        <p:nvCxnSpPr>
          <p:cNvPr id="94" name="Google Shape;94;p15"/>
          <p:cNvCxnSpPr/>
          <p:nvPr/>
        </p:nvCxnSpPr>
        <p:spPr>
          <a:xfrm flipH="1" rot="10800000">
            <a:off x="0" y="643075"/>
            <a:ext cx="445800" cy="1500"/>
          </a:xfrm>
          <a:prstGeom prst="straightConnector1">
            <a:avLst/>
          </a:prstGeom>
          <a:noFill/>
          <a:ln cap="flat" cmpd="sng" w="28575">
            <a:solidFill>
              <a:srgbClr val="00334E"/>
            </a:solidFill>
            <a:prstDash val="solid"/>
            <a:round/>
            <a:headEnd len="med" w="med" type="none"/>
            <a:tailEnd len="med" w="med" type="none"/>
          </a:ln>
        </p:spPr>
      </p:cxnSp>
      <p:sp>
        <p:nvSpPr>
          <p:cNvPr id="95" name="Google Shape;95;p15"/>
          <p:cNvSpPr txBox="1"/>
          <p:nvPr>
            <p:ph type="title"/>
          </p:nvPr>
        </p:nvSpPr>
        <p:spPr>
          <a:xfrm>
            <a:off x="534175" y="324375"/>
            <a:ext cx="7581900" cy="680400"/>
          </a:xfrm>
          <a:prstGeom prst="rect">
            <a:avLst/>
          </a:prstGeom>
        </p:spPr>
        <p:txBody>
          <a:bodyPr anchorCtr="0" anchor="t" bIns="91425" lIns="91425" spcFirstLastPara="1" rIns="91425" wrap="square" tIns="91425">
            <a:normAutofit/>
          </a:bodyPr>
          <a:lstStyle>
            <a:lvl1pPr indent="0" lvl="0" marL="0" marR="0" rtl="0" algn="l">
              <a:lnSpc>
                <a:spcPct val="115000"/>
              </a:lnSpc>
              <a:spcBef>
                <a:spcPts val="0"/>
              </a:spcBef>
              <a:spcAft>
                <a:spcPts val="0"/>
              </a:spcAft>
              <a:buNone/>
              <a:defRPr>
                <a:solidFill>
                  <a:srgbClr val="00334E"/>
                </a:solidFill>
                <a:latin typeface="Lora SemiBold"/>
                <a:ea typeface="Lora SemiBold"/>
                <a:cs typeface="Lora SemiBold"/>
                <a:sym typeface="Lora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6" name="Google Shape;96;p15"/>
          <p:cNvSpPr txBox="1"/>
          <p:nvPr>
            <p:ph idx="1" type="body"/>
          </p:nvPr>
        </p:nvSpPr>
        <p:spPr>
          <a:xfrm>
            <a:off x="534175" y="1190525"/>
            <a:ext cx="7400100" cy="1708200"/>
          </a:xfrm>
          <a:prstGeom prst="rect">
            <a:avLst/>
          </a:prstGeom>
        </p:spPr>
        <p:txBody>
          <a:bodyPr anchorCtr="0" anchor="t" bIns="91425" lIns="91425" spcFirstLastPara="1" rIns="91425" wrap="square" tIns="91425">
            <a:normAutofit/>
          </a:bodyPr>
          <a:lstStyle>
            <a:lvl1pPr indent="-228600" lvl="0" marL="457200" marR="0" rtl="0" algn="l">
              <a:lnSpc>
                <a:spcPct val="100000"/>
              </a:lnSpc>
              <a:spcBef>
                <a:spcPts val="0"/>
              </a:spcBef>
              <a:spcAft>
                <a:spcPts val="0"/>
              </a:spcAft>
              <a:buNone/>
              <a:defRPr sz="1000">
                <a:solidFill>
                  <a:srgbClr val="00334E"/>
                </a:solidFill>
                <a:latin typeface="Work Sans"/>
                <a:ea typeface="Work Sans"/>
                <a:cs typeface="Work Sans"/>
                <a:sym typeface="Work Sans"/>
              </a:defRPr>
            </a:lvl1pPr>
            <a:lvl2pPr indent="-292100" lvl="1" marL="914400" rtl="0">
              <a:lnSpc>
                <a:spcPct val="100000"/>
              </a:lnSpc>
              <a:spcBef>
                <a:spcPts val="0"/>
              </a:spcBef>
              <a:spcAft>
                <a:spcPts val="0"/>
              </a:spcAft>
              <a:buClr>
                <a:srgbClr val="00334E"/>
              </a:buClr>
              <a:buSzPts val="1000"/>
              <a:buChar char="○"/>
              <a:defRPr sz="1000">
                <a:solidFill>
                  <a:srgbClr val="00334E"/>
                </a:solidFill>
                <a:latin typeface="Work Sans"/>
                <a:ea typeface="Work Sans"/>
                <a:cs typeface="Work Sans"/>
                <a:sym typeface="Work Sans"/>
              </a:defRPr>
            </a:lvl2pPr>
            <a:lvl3pPr indent="-317500" lvl="2" marL="1371600" rtl="0">
              <a:lnSpc>
                <a:spcPct val="100000"/>
              </a:lnSpc>
              <a:spcBef>
                <a:spcPts val="0"/>
              </a:spcBef>
              <a:spcAft>
                <a:spcPts val="0"/>
              </a:spcAft>
              <a:buClr>
                <a:srgbClr val="00334E"/>
              </a:buClr>
              <a:buSzPts val="1400"/>
              <a:buChar char="■"/>
              <a:defRPr sz="1000">
                <a:solidFill>
                  <a:srgbClr val="00334E"/>
                </a:solidFill>
                <a:latin typeface="Work Sans"/>
                <a:ea typeface="Work Sans"/>
                <a:cs typeface="Work Sans"/>
                <a:sym typeface="Work Sans"/>
              </a:defRPr>
            </a:lvl3pPr>
            <a:lvl4pPr indent="-317500" lvl="3" marL="1828800" rtl="0">
              <a:lnSpc>
                <a:spcPct val="100000"/>
              </a:lnSpc>
              <a:spcBef>
                <a:spcPts val="0"/>
              </a:spcBef>
              <a:spcAft>
                <a:spcPts val="0"/>
              </a:spcAft>
              <a:buClr>
                <a:srgbClr val="00334E"/>
              </a:buClr>
              <a:buSzPts val="1400"/>
              <a:buChar char="●"/>
              <a:defRPr sz="1000">
                <a:solidFill>
                  <a:srgbClr val="00334E"/>
                </a:solidFill>
                <a:latin typeface="Work Sans"/>
                <a:ea typeface="Work Sans"/>
                <a:cs typeface="Work Sans"/>
                <a:sym typeface="Work Sans"/>
              </a:defRPr>
            </a:lvl4pPr>
            <a:lvl5pPr indent="-317500" lvl="4" marL="2286000" rtl="0">
              <a:lnSpc>
                <a:spcPct val="100000"/>
              </a:lnSpc>
              <a:spcBef>
                <a:spcPts val="0"/>
              </a:spcBef>
              <a:spcAft>
                <a:spcPts val="0"/>
              </a:spcAft>
              <a:buClr>
                <a:srgbClr val="00334E"/>
              </a:buClr>
              <a:buSzPts val="1400"/>
              <a:buChar char="○"/>
              <a:defRPr sz="1000">
                <a:solidFill>
                  <a:srgbClr val="00334E"/>
                </a:solidFill>
                <a:latin typeface="Work Sans"/>
                <a:ea typeface="Work Sans"/>
                <a:cs typeface="Work Sans"/>
                <a:sym typeface="Work Sans"/>
              </a:defRPr>
            </a:lvl5pPr>
            <a:lvl6pPr indent="-317500" lvl="5" marL="2743200" rtl="0">
              <a:lnSpc>
                <a:spcPct val="100000"/>
              </a:lnSpc>
              <a:spcBef>
                <a:spcPts val="0"/>
              </a:spcBef>
              <a:spcAft>
                <a:spcPts val="0"/>
              </a:spcAft>
              <a:buSzPts val="1400"/>
              <a:buChar char="■"/>
              <a:defRPr sz="1000">
                <a:solidFill>
                  <a:srgbClr val="00334E"/>
                </a:solidFill>
                <a:latin typeface="Work Sans"/>
                <a:ea typeface="Work Sans"/>
                <a:cs typeface="Work Sans"/>
                <a:sym typeface="Work Sans"/>
              </a:defRPr>
            </a:lvl6pPr>
            <a:lvl7pPr indent="-317500" lvl="6" marL="3200400" rtl="0">
              <a:lnSpc>
                <a:spcPct val="100000"/>
              </a:lnSpc>
              <a:spcBef>
                <a:spcPts val="0"/>
              </a:spcBef>
              <a:spcAft>
                <a:spcPts val="0"/>
              </a:spcAft>
              <a:buSzPts val="1400"/>
              <a:buChar char="●"/>
              <a:defRPr sz="1000">
                <a:solidFill>
                  <a:srgbClr val="00334E"/>
                </a:solidFill>
                <a:latin typeface="Work Sans"/>
                <a:ea typeface="Work Sans"/>
                <a:cs typeface="Work Sans"/>
                <a:sym typeface="Work Sans"/>
              </a:defRPr>
            </a:lvl7pPr>
            <a:lvl8pPr indent="-317500" lvl="7" marL="3657600" rtl="0">
              <a:lnSpc>
                <a:spcPct val="100000"/>
              </a:lnSpc>
              <a:spcBef>
                <a:spcPts val="0"/>
              </a:spcBef>
              <a:spcAft>
                <a:spcPts val="0"/>
              </a:spcAft>
              <a:buSzPts val="1400"/>
              <a:buChar char="○"/>
              <a:defRPr sz="1000">
                <a:solidFill>
                  <a:srgbClr val="00334E"/>
                </a:solidFill>
                <a:latin typeface="Work Sans"/>
                <a:ea typeface="Work Sans"/>
                <a:cs typeface="Work Sans"/>
                <a:sym typeface="Work Sans"/>
              </a:defRPr>
            </a:lvl8pPr>
            <a:lvl9pPr indent="-317500" lvl="8" marL="4114800" rtl="0">
              <a:lnSpc>
                <a:spcPct val="100000"/>
              </a:lnSpc>
              <a:spcBef>
                <a:spcPts val="0"/>
              </a:spcBef>
              <a:spcAft>
                <a:spcPts val="0"/>
              </a:spcAft>
              <a:buSzPts val="1400"/>
              <a:buChar char="■"/>
              <a:defRPr sz="1000">
                <a:solidFill>
                  <a:srgbClr val="00334E"/>
                </a:solidFill>
                <a:latin typeface="Work Sans"/>
                <a:ea typeface="Work Sans"/>
                <a:cs typeface="Work Sans"/>
                <a:sym typeface="Work Sans"/>
              </a:defRPr>
            </a:lvl9pPr>
          </a:lstStyle>
          <a:p/>
        </p:txBody>
      </p:sp>
      <p:sp>
        <p:nvSpPr>
          <p:cNvPr id="97" name="Google Shape;97;p15"/>
          <p:cNvSpPr txBox="1"/>
          <p:nvPr>
            <p:ph idx="2" type="subTitle"/>
          </p:nvPr>
        </p:nvSpPr>
        <p:spPr>
          <a:xfrm>
            <a:off x="534175" y="796025"/>
            <a:ext cx="4260300" cy="394500"/>
          </a:xfrm>
          <a:prstGeom prst="rect">
            <a:avLst/>
          </a:prstGeom>
        </p:spPr>
        <p:txBody>
          <a:bodyPr anchorCtr="0" anchor="t" bIns="91425" lIns="91425" spcFirstLastPara="1" rIns="91425" wrap="square" tIns="91425">
            <a:normAutofit/>
          </a:bodyPr>
          <a:lstStyle>
            <a:lvl1pPr indent="0" lvl="0" marL="0" marR="0" rtl="0" algn="l">
              <a:lnSpc>
                <a:spcPct val="100000"/>
              </a:lnSpc>
              <a:spcBef>
                <a:spcPts val="0"/>
              </a:spcBef>
              <a:spcAft>
                <a:spcPts val="0"/>
              </a:spcAft>
              <a:buNone/>
              <a:defRPr sz="1500">
                <a:solidFill>
                  <a:srgbClr val="00334E"/>
                </a:solidFill>
                <a:latin typeface="Work Sans"/>
                <a:ea typeface="Work Sans"/>
                <a:cs typeface="Work Sans"/>
                <a:sym typeface="Work Sa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8.Basic Light 3">
  <p:cSld name="CUSTOM_1_1_5">
    <p:spTree>
      <p:nvGrpSpPr>
        <p:cNvPr id="98" name="Shape 98"/>
        <p:cNvGrpSpPr/>
        <p:nvPr/>
      </p:nvGrpSpPr>
      <p:grpSpPr>
        <a:xfrm>
          <a:off x="0" y="0"/>
          <a:ext cx="0" cy="0"/>
          <a:chOff x="0" y="0"/>
          <a:chExt cx="0" cy="0"/>
        </a:xfrm>
      </p:grpSpPr>
      <p:sp>
        <p:nvSpPr>
          <p:cNvPr id="99" name="Google Shape;99;p16"/>
          <p:cNvSpPr/>
          <p:nvPr/>
        </p:nvSpPr>
        <p:spPr>
          <a:xfrm>
            <a:off x="4572000" y="-473900"/>
            <a:ext cx="4645800" cy="5801100"/>
          </a:xfrm>
          <a:prstGeom prst="rect">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rot="-3352489">
            <a:off x="-3601803" y="1362164"/>
            <a:ext cx="3905425" cy="4352898"/>
          </a:xfrm>
          <a:custGeom>
            <a:rect b="b" l="l" r="r" t="t"/>
            <a:pathLst>
              <a:path extrusionOk="0" h="358457" w="321608">
                <a:moveTo>
                  <a:pt x="226581" y="1"/>
                </a:moveTo>
                <a:lnTo>
                  <a:pt x="218765" y="323"/>
                </a:lnTo>
                <a:lnTo>
                  <a:pt x="210573" y="994"/>
                </a:lnTo>
                <a:lnTo>
                  <a:pt x="206303" y="1505"/>
                </a:lnTo>
                <a:lnTo>
                  <a:pt x="202972" y="1961"/>
                </a:lnTo>
                <a:lnTo>
                  <a:pt x="196338" y="3197"/>
                </a:lnTo>
                <a:lnTo>
                  <a:pt x="189811" y="4862"/>
                </a:lnTo>
                <a:lnTo>
                  <a:pt x="183392" y="6903"/>
                </a:lnTo>
                <a:lnTo>
                  <a:pt x="177080" y="9347"/>
                </a:lnTo>
                <a:lnTo>
                  <a:pt x="170957" y="12141"/>
                </a:lnTo>
                <a:lnTo>
                  <a:pt x="164994" y="15283"/>
                </a:lnTo>
                <a:lnTo>
                  <a:pt x="159219" y="18775"/>
                </a:lnTo>
                <a:lnTo>
                  <a:pt x="153633" y="22589"/>
                </a:lnTo>
                <a:lnTo>
                  <a:pt x="148288" y="26725"/>
                </a:lnTo>
                <a:lnTo>
                  <a:pt x="143212" y="31157"/>
                </a:lnTo>
                <a:lnTo>
                  <a:pt x="138377" y="35857"/>
                </a:lnTo>
                <a:lnTo>
                  <a:pt x="133838" y="40853"/>
                </a:lnTo>
                <a:lnTo>
                  <a:pt x="129621" y="46090"/>
                </a:lnTo>
                <a:lnTo>
                  <a:pt x="125726" y="51596"/>
                </a:lnTo>
                <a:lnTo>
                  <a:pt x="122154" y="57317"/>
                </a:lnTo>
                <a:lnTo>
                  <a:pt x="120543" y="60271"/>
                </a:lnTo>
                <a:lnTo>
                  <a:pt x="118878" y="63441"/>
                </a:lnTo>
                <a:lnTo>
                  <a:pt x="115842" y="69887"/>
                </a:lnTo>
                <a:lnTo>
                  <a:pt x="111653" y="79744"/>
                </a:lnTo>
                <a:lnTo>
                  <a:pt x="107570" y="89628"/>
                </a:lnTo>
                <a:lnTo>
                  <a:pt x="104696" y="96154"/>
                </a:lnTo>
                <a:lnTo>
                  <a:pt x="101580" y="102520"/>
                </a:lnTo>
                <a:lnTo>
                  <a:pt x="98975" y="107167"/>
                </a:lnTo>
                <a:lnTo>
                  <a:pt x="97095" y="110202"/>
                </a:lnTo>
                <a:lnTo>
                  <a:pt x="96128" y="111679"/>
                </a:lnTo>
                <a:lnTo>
                  <a:pt x="94758" y="113639"/>
                </a:lnTo>
                <a:lnTo>
                  <a:pt x="91858" y="117427"/>
                </a:lnTo>
                <a:lnTo>
                  <a:pt x="88796" y="121052"/>
                </a:lnTo>
                <a:lnTo>
                  <a:pt x="85546" y="124517"/>
                </a:lnTo>
                <a:lnTo>
                  <a:pt x="82135" y="127848"/>
                </a:lnTo>
                <a:lnTo>
                  <a:pt x="78616" y="131071"/>
                </a:lnTo>
                <a:lnTo>
                  <a:pt x="73137" y="135690"/>
                </a:lnTo>
                <a:lnTo>
                  <a:pt x="65509" y="141572"/>
                </a:lnTo>
                <a:lnTo>
                  <a:pt x="57693" y="147267"/>
                </a:lnTo>
                <a:lnTo>
                  <a:pt x="49797" y="152907"/>
                </a:lnTo>
                <a:lnTo>
                  <a:pt x="41981" y="158574"/>
                </a:lnTo>
                <a:lnTo>
                  <a:pt x="38167" y="161502"/>
                </a:lnTo>
                <a:lnTo>
                  <a:pt x="36260" y="162979"/>
                </a:lnTo>
                <a:lnTo>
                  <a:pt x="32500" y="166068"/>
                </a:lnTo>
                <a:lnTo>
                  <a:pt x="28820" y="169291"/>
                </a:lnTo>
                <a:lnTo>
                  <a:pt x="25248" y="172648"/>
                </a:lnTo>
                <a:lnTo>
                  <a:pt x="21783" y="176166"/>
                </a:lnTo>
                <a:lnTo>
                  <a:pt x="18480" y="179792"/>
                </a:lnTo>
                <a:lnTo>
                  <a:pt x="15364" y="183553"/>
                </a:lnTo>
                <a:lnTo>
                  <a:pt x="12436" y="187447"/>
                </a:lnTo>
                <a:lnTo>
                  <a:pt x="9777" y="191422"/>
                </a:lnTo>
                <a:lnTo>
                  <a:pt x="7360" y="195558"/>
                </a:lnTo>
                <a:lnTo>
                  <a:pt x="5238" y="199775"/>
                </a:lnTo>
                <a:lnTo>
                  <a:pt x="3439" y="204099"/>
                </a:lnTo>
                <a:lnTo>
                  <a:pt x="1988" y="208531"/>
                </a:lnTo>
                <a:lnTo>
                  <a:pt x="914" y="213070"/>
                </a:lnTo>
                <a:lnTo>
                  <a:pt x="243" y="217690"/>
                </a:lnTo>
                <a:lnTo>
                  <a:pt x="1" y="222417"/>
                </a:lnTo>
                <a:lnTo>
                  <a:pt x="81" y="224807"/>
                </a:lnTo>
                <a:lnTo>
                  <a:pt x="162" y="226392"/>
                </a:lnTo>
                <a:lnTo>
                  <a:pt x="511" y="229508"/>
                </a:lnTo>
                <a:lnTo>
                  <a:pt x="1021" y="232570"/>
                </a:lnTo>
                <a:lnTo>
                  <a:pt x="1720" y="235551"/>
                </a:lnTo>
                <a:lnTo>
                  <a:pt x="2579" y="238452"/>
                </a:lnTo>
                <a:lnTo>
                  <a:pt x="3627" y="241299"/>
                </a:lnTo>
                <a:lnTo>
                  <a:pt x="4808" y="244065"/>
                </a:lnTo>
                <a:lnTo>
                  <a:pt x="6151" y="246778"/>
                </a:lnTo>
                <a:lnTo>
                  <a:pt x="7629" y="249410"/>
                </a:lnTo>
                <a:lnTo>
                  <a:pt x="9267" y="251988"/>
                </a:lnTo>
                <a:lnTo>
                  <a:pt x="11013" y="254513"/>
                </a:lnTo>
                <a:lnTo>
                  <a:pt x="12893" y="256957"/>
                </a:lnTo>
                <a:lnTo>
                  <a:pt x="15901" y="260529"/>
                </a:lnTo>
                <a:lnTo>
                  <a:pt x="20306" y="265069"/>
                </a:lnTo>
                <a:lnTo>
                  <a:pt x="25060" y="269393"/>
                </a:lnTo>
                <a:lnTo>
                  <a:pt x="30136" y="273475"/>
                </a:lnTo>
                <a:lnTo>
                  <a:pt x="35481" y="277397"/>
                </a:lnTo>
                <a:lnTo>
                  <a:pt x="41041" y="281076"/>
                </a:lnTo>
                <a:lnTo>
                  <a:pt x="46708" y="284595"/>
                </a:lnTo>
                <a:lnTo>
                  <a:pt x="52510" y="287925"/>
                </a:lnTo>
                <a:lnTo>
                  <a:pt x="61239" y="292626"/>
                </a:lnTo>
                <a:lnTo>
                  <a:pt x="66986" y="295526"/>
                </a:lnTo>
                <a:lnTo>
                  <a:pt x="164430" y="344087"/>
                </a:lnTo>
                <a:lnTo>
                  <a:pt x="167680" y="345698"/>
                </a:lnTo>
                <a:lnTo>
                  <a:pt x="174314" y="348868"/>
                </a:lnTo>
                <a:lnTo>
                  <a:pt x="181055" y="351822"/>
                </a:lnTo>
                <a:lnTo>
                  <a:pt x="186185" y="353783"/>
                </a:lnTo>
                <a:lnTo>
                  <a:pt x="189623" y="354964"/>
                </a:lnTo>
                <a:lnTo>
                  <a:pt x="193088" y="356012"/>
                </a:lnTo>
                <a:lnTo>
                  <a:pt x="196580" y="356898"/>
                </a:lnTo>
                <a:lnTo>
                  <a:pt x="200071" y="357597"/>
                </a:lnTo>
                <a:lnTo>
                  <a:pt x="203590" y="358107"/>
                </a:lnTo>
                <a:lnTo>
                  <a:pt x="207108" y="358402"/>
                </a:lnTo>
                <a:lnTo>
                  <a:pt x="210627" y="358456"/>
                </a:lnTo>
                <a:lnTo>
                  <a:pt x="214172" y="358268"/>
                </a:lnTo>
                <a:lnTo>
                  <a:pt x="217691" y="357785"/>
                </a:lnTo>
                <a:lnTo>
                  <a:pt x="219463" y="357435"/>
                </a:lnTo>
                <a:lnTo>
                  <a:pt x="221693" y="356925"/>
                </a:lnTo>
                <a:lnTo>
                  <a:pt x="225963" y="355529"/>
                </a:lnTo>
                <a:lnTo>
                  <a:pt x="230019" y="353756"/>
                </a:lnTo>
                <a:lnTo>
                  <a:pt x="233887" y="351607"/>
                </a:lnTo>
                <a:lnTo>
                  <a:pt x="237566" y="349136"/>
                </a:lnTo>
                <a:lnTo>
                  <a:pt x="241058" y="346370"/>
                </a:lnTo>
                <a:lnTo>
                  <a:pt x="244388" y="343335"/>
                </a:lnTo>
                <a:lnTo>
                  <a:pt x="247531" y="340031"/>
                </a:lnTo>
                <a:lnTo>
                  <a:pt x="250512" y="336539"/>
                </a:lnTo>
                <a:lnTo>
                  <a:pt x="253332" y="332833"/>
                </a:lnTo>
                <a:lnTo>
                  <a:pt x="256018" y="328992"/>
                </a:lnTo>
                <a:lnTo>
                  <a:pt x="258543" y="325017"/>
                </a:lnTo>
                <a:lnTo>
                  <a:pt x="260960" y="320961"/>
                </a:lnTo>
                <a:lnTo>
                  <a:pt x="263243" y="316825"/>
                </a:lnTo>
                <a:lnTo>
                  <a:pt x="266466" y="310567"/>
                </a:lnTo>
                <a:lnTo>
                  <a:pt x="268454" y="306404"/>
                </a:lnTo>
                <a:lnTo>
                  <a:pt x="270414" y="302214"/>
                </a:lnTo>
                <a:lnTo>
                  <a:pt x="274470" y="293109"/>
                </a:lnTo>
                <a:lnTo>
                  <a:pt x="278687" y="283252"/>
                </a:lnTo>
                <a:lnTo>
                  <a:pt x="282984" y="272670"/>
                </a:lnTo>
                <a:lnTo>
                  <a:pt x="287309" y="261470"/>
                </a:lnTo>
                <a:lnTo>
                  <a:pt x="291633" y="249732"/>
                </a:lnTo>
                <a:lnTo>
                  <a:pt x="295850" y="237538"/>
                </a:lnTo>
                <a:lnTo>
                  <a:pt x="299932" y="224915"/>
                </a:lnTo>
                <a:lnTo>
                  <a:pt x="303854" y="211996"/>
                </a:lnTo>
                <a:lnTo>
                  <a:pt x="307506" y="198808"/>
                </a:lnTo>
                <a:lnTo>
                  <a:pt x="310864" y="185486"/>
                </a:lnTo>
                <a:lnTo>
                  <a:pt x="313845" y="172030"/>
                </a:lnTo>
                <a:lnTo>
                  <a:pt x="316450" y="158601"/>
                </a:lnTo>
                <a:lnTo>
                  <a:pt x="318572" y="145198"/>
                </a:lnTo>
                <a:lnTo>
                  <a:pt x="319835" y="135234"/>
                </a:lnTo>
                <a:lnTo>
                  <a:pt x="320479" y="128653"/>
                </a:lnTo>
                <a:lnTo>
                  <a:pt x="321016" y="122127"/>
                </a:lnTo>
                <a:lnTo>
                  <a:pt x="321365" y="115681"/>
                </a:lnTo>
                <a:lnTo>
                  <a:pt x="321580" y="109288"/>
                </a:lnTo>
                <a:lnTo>
                  <a:pt x="321607" y="103003"/>
                </a:lnTo>
                <a:lnTo>
                  <a:pt x="321473" y="96799"/>
                </a:lnTo>
                <a:lnTo>
                  <a:pt x="321151" y="90702"/>
                </a:lnTo>
                <a:lnTo>
                  <a:pt x="320640" y="84740"/>
                </a:lnTo>
                <a:lnTo>
                  <a:pt x="319942" y="78858"/>
                </a:lnTo>
                <a:lnTo>
                  <a:pt x="319029" y="73137"/>
                </a:lnTo>
                <a:lnTo>
                  <a:pt x="317901" y="67577"/>
                </a:lnTo>
                <a:lnTo>
                  <a:pt x="316585" y="62125"/>
                </a:lnTo>
                <a:lnTo>
                  <a:pt x="315027" y="56860"/>
                </a:lnTo>
                <a:lnTo>
                  <a:pt x="313254" y="51757"/>
                </a:lnTo>
                <a:lnTo>
                  <a:pt x="311213" y="46842"/>
                </a:lnTo>
                <a:lnTo>
                  <a:pt x="308957" y="42115"/>
                </a:lnTo>
                <a:lnTo>
                  <a:pt x="306432" y="37603"/>
                </a:lnTo>
                <a:lnTo>
                  <a:pt x="303666" y="33278"/>
                </a:lnTo>
                <a:lnTo>
                  <a:pt x="300631" y="29169"/>
                </a:lnTo>
                <a:lnTo>
                  <a:pt x="297327" y="25301"/>
                </a:lnTo>
                <a:lnTo>
                  <a:pt x="293755" y="21675"/>
                </a:lnTo>
                <a:lnTo>
                  <a:pt x="289887" y="18291"/>
                </a:lnTo>
                <a:lnTo>
                  <a:pt x="285724" y="15149"/>
                </a:lnTo>
                <a:lnTo>
                  <a:pt x="281265" y="12275"/>
                </a:lnTo>
                <a:lnTo>
                  <a:pt x="276511" y="9696"/>
                </a:lnTo>
                <a:lnTo>
                  <a:pt x="271435" y="7387"/>
                </a:lnTo>
                <a:lnTo>
                  <a:pt x="266036" y="5372"/>
                </a:lnTo>
                <a:lnTo>
                  <a:pt x="260316" y="3680"/>
                </a:lnTo>
                <a:lnTo>
                  <a:pt x="254246" y="2283"/>
                </a:lnTo>
                <a:lnTo>
                  <a:pt x="247853" y="1209"/>
                </a:lnTo>
                <a:lnTo>
                  <a:pt x="241112" y="457"/>
                </a:lnTo>
                <a:lnTo>
                  <a:pt x="234021" y="54"/>
                </a:lnTo>
                <a:lnTo>
                  <a:pt x="226581" y="1"/>
                </a:lnTo>
                <a:close/>
              </a:path>
            </a:pathLst>
          </a:custGeom>
          <a:solidFill>
            <a:srgbClr val="F1C2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1" name="Google Shape;101;p16"/>
          <p:cNvSpPr txBox="1"/>
          <p:nvPr>
            <p:ph idx="1" type="body"/>
          </p:nvPr>
        </p:nvSpPr>
        <p:spPr>
          <a:xfrm>
            <a:off x="568020" y="1918975"/>
            <a:ext cx="3485700" cy="1908600"/>
          </a:xfrm>
          <a:prstGeom prst="rect">
            <a:avLst/>
          </a:prstGeom>
        </p:spPr>
        <p:txBody>
          <a:bodyPr anchorCtr="0" anchor="t" bIns="0" lIns="0" spcFirstLastPara="1" rIns="0" wrap="square" tIns="0">
            <a:normAutofit/>
          </a:bodyPr>
          <a:lstStyle>
            <a:lvl1pPr indent="-292100" lvl="0" marL="457200" rtl="0">
              <a:spcBef>
                <a:spcPts val="0"/>
              </a:spcBef>
              <a:spcAft>
                <a:spcPts val="0"/>
              </a:spcAft>
              <a:buSzPts val="1000"/>
              <a:buChar char="●"/>
              <a:defRPr sz="1000"/>
            </a:lvl1pPr>
            <a:lvl2pPr indent="-292100" lvl="1" marL="914400" rtl="0">
              <a:spcBef>
                <a:spcPts val="0"/>
              </a:spcBef>
              <a:spcAft>
                <a:spcPts val="0"/>
              </a:spcAft>
              <a:buSzPts val="1000"/>
              <a:buChar char="○"/>
              <a:defRPr sz="1000"/>
            </a:lvl2pPr>
            <a:lvl3pPr indent="-292100" lvl="2" marL="1371600" rtl="0">
              <a:spcBef>
                <a:spcPts val="0"/>
              </a:spcBef>
              <a:spcAft>
                <a:spcPts val="0"/>
              </a:spcAft>
              <a:buSzPts val="1000"/>
              <a:buChar char="■"/>
              <a:defRPr sz="1000"/>
            </a:lvl3pPr>
            <a:lvl4pPr indent="-292100" lvl="3" marL="1828800" rtl="0">
              <a:spcBef>
                <a:spcPts val="0"/>
              </a:spcBef>
              <a:spcAft>
                <a:spcPts val="0"/>
              </a:spcAft>
              <a:buSzPts val="1000"/>
              <a:buChar char="●"/>
              <a:defRPr sz="1000"/>
            </a:lvl4pPr>
            <a:lvl5pPr indent="-317500" lvl="4" marL="2286000" rtl="0">
              <a:spcBef>
                <a:spcPts val="0"/>
              </a:spcBef>
              <a:spcAft>
                <a:spcPts val="0"/>
              </a:spcAft>
              <a:buSzPts val="1400"/>
              <a:buChar char="○"/>
              <a:defRPr/>
            </a:lvl5pPr>
            <a:lvl6pPr indent="-292100" lvl="5" marL="2743200" rtl="0">
              <a:spcBef>
                <a:spcPts val="0"/>
              </a:spcBef>
              <a:spcAft>
                <a:spcPts val="0"/>
              </a:spcAft>
              <a:buSzPts val="1000"/>
              <a:buChar char="■"/>
              <a:defRPr sz="1000"/>
            </a:lvl6pPr>
            <a:lvl7pPr indent="-292100" lvl="6" marL="3200400" rtl="0">
              <a:spcBef>
                <a:spcPts val="0"/>
              </a:spcBef>
              <a:spcAft>
                <a:spcPts val="0"/>
              </a:spcAft>
              <a:buSzPts val="1000"/>
              <a:buChar char="●"/>
              <a:defRPr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Char char="■"/>
              <a:defRPr sz="1000"/>
            </a:lvl9pPr>
          </a:lstStyle>
          <a:p/>
        </p:txBody>
      </p:sp>
      <p:sp>
        <p:nvSpPr>
          <p:cNvPr id="102" name="Google Shape;102;p16"/>
          <p:cNvSpPr txBox="1"/>
          <p:nvPr>
            <p:ph type="title"/>
          </p:nvPr>
        </p:nvSpPr>
        <p:spPr>
          <a:xfrm>
            <a:off x="568024" y="726050"/>
            <a:ext cx="3598500" cy="790800"/>
          </a:xfrm>
          <a:prstGeom prst="rect">
            <a:avLst/>
          </a:prstGeom>
        </p:spPr>
        <p:txBody>
          <a:bodyPr anchorCtr="0" anchor="t" bIns="0" lIns="0" spcFirstLastPara="1" rIns="0" wrap="square" tIns="0">
            <a:normAutofit/>
          </a:bodyPr>
          <a:lstStyle>
            <a:lvl1pPr indent="0" lvl="0" marL="0" marR="0" rtl="0">
              <a:lnSpc>
                <a:spcPct val="80000"/>
              </a:lnSpc>
              <a:spcBef>
                <a:spcPts val="0"/>
              </a:spcBef>
              <a:spcAft>
                <a:spcPts val="0"/>
              </a:spcAft>
              <a:buNone/>
              <a:defRPr sz="2600">
                <a:solidFill>
                  <a:srgbClr val="00334E"/>
                </a:solidFill>
                <a:latin typeface="Work Sans SemiBold"/>
                <a:ea typeface="Work Sans SemiBold"/>
                <a:cs typeface="Work Sans SemiBold"/>
                <a:sym typeface="Work Sans SemiBold"/>
              </a:defRPr>
            </a:lvl1pPr>
            <a:lvl2pPr lvl="1" rtl="0">
              <a:lnSpc>
                <a:spcPct val="80000"/>
              </a:lnSpc>
              <a:spcBef>
                <a:spcPts val="0"/>
              </a:spcBef>
              <a:spcAft>
                <a:spcPts val="0"/>
              </a:spcAft>
              <a:buSzPts val="1100"/>
              <a:buNone/>
              <a:defRPr sz="1100">
                <a:latin typeface="Work Sans"/>
                <a:ea typeface="Work Sans"/>
                <a:cs typeface="Work Sans"/>
                <a:sym typeface="Work Sans"/>
              </a:defRPr>
            </a:lvl2pPr>
            <a:lvl3pPr lvl="2" rtl="0">
              <a:lnSpc>
                <a:spcPct val="80000"/>
              </a:lnSpc>
              <a:spcBef>
                <a:spcPts val="0"/>
              </a:spcBef>
              <a:spcAft>
                <a:spcPts val="0"/>
              </a:spcAft>
              <a:buSzPts val="1100"/>
              <a:buNone/>
              <a:defRPr sz="1100">
                <a:latin typeface="Work Sans"/>
                <a:ea typeface="Work Sans"/>
                <a:cs typeface="Work Sans"/>
                <a:sym typeface="Work Sans"/>
              </a:defRPr>
            </a:lvl3pPr>
            <a:lvl4pPr lvl="3" rtl="0">
              <a:lnSpc>
                <a:spcPct val="80000"/>
              </a:lnSpc>
              <a:spcBef>
                <a:spcPts val="0"/>
              </a:spcBef>
              <a:spcAft>
                <a:spcPts val="0"/>
              </a:spcAft>
              <a:buSzPts val="1100"/>
              <a:buNone/>
              <a:defRPr sz="1100">
                <a:latin typeface="Work Sans"/>
                <a:ea typeface="Work Sans"/>
                <a:cs typeface="Work Sans"/>
                <a:sym typeface="Work Sans"/>
              </a:defRPr>
            </a:lvl4pPr>
            <a:lvl5pPr lvl="4" rtl="0">
              <a:lnSpc>
                <a:spcPct val="80000"/>
              </a:lnSpc>
              <a:spcBef>
                <a:spcPts val="0"/>
              </a:spcBef>
              <a:spcAft>
                <a:spcPts val="0"/>
              </a:spcAft>
              <a:buSzPts val="1100"/>
              <a:buNone/>
              <a:defRPr sz="1100">
                <a:latin typeface="Work Sans"/>
                <a:ea typeface="Work Sans"/>
                <a:cs typeface="Work Sans"/>
                <a:sym typeface="Work Sans"/>
              </a:defRPr>
            </a:lvl5pPr>
            <a:lvl6pPr lvl="5" rtl="0">
              <a:lnSpc>
                <a:spcPct val="80000"/>
              </a:lnSpc>
              <a:spcBef>
                <a:spcPts val="0"/>
              </a:spcBef>
              <a:spcAft>
                <a:spcPts val="0"/>
              </a:spcAft>
              <a:buSzPts val="1100"/>
              <a:buNone/>
              <a:defRPr sz="1100">
                <a:latin typeface="Work Sans"/>
                <a:ea typeface="Work Sans"/>
                <a:cs typeface="Work Sans"/>
                <a:sym typeface="Work Sans"/>
              </a:defRPr>
            </a:lvl6pPr>
            <a:lvl7pPr lvl="6" rtl="0">
              <a:lnSpc>
                <a:spcPct val="80000"/>
              </a:lnSpc>
              <a:spcBef>
                <a:spcPts val="0"/>
              </a:spcBef>
              <a:spcAft>
                <a:spcPts val="0"/>
              </a:spcAft>
              <a:buSzPts val="1100"/>
              <a:buNone/>
              <a:defRPr sz="1100">
                <a:latin typeface="Work Sans"/>
                <a:ea typeface="Work Sans"/>
                <a:cs typeface="Work Sans"/>
                <a:sym typeface="Work Sans"/>
              </a:defRPr>
            </a:lvl7pPr>
            <a:lvl8pPr lvl="7" rtl="0">
              <a:lnSpc>
                <a:spcPct val="80000"/>
              </a:lnSpc>
              <a:spcBef>
                <a:spcPts val="0"/>
              </a:spcBef>
              <a:spcAft>
                <a:spcPts val="0"/>
              </a:spcAft>
              <a:buSzPts val="1100"/>
              <a:buNone/>
              <a:defRPr sz="1100">
                <a:latin typeface="Work Sans"/>
                <a:ea typeface="Work Sans"/>
                <a:cs typeface="Work Sans"/>
                <a:sym typeface="Work Sans"/>
              </a:defRPr>
            </a:lvl8pPr>
            <a:lvl9pPr lvl="8" rtl="0">
              <a:lnSpc>
                <a:spcPct val="80000"/>
              </a:lnSpc>
              <a:spcBef>
                <a:spcPts val="0"/>
              </a:spcBef>
              <a:spcAft>
                <a:spcPts val="0"/>
              </a:spcAft>
              <a:buSzPts val="1100"/>
              <a:buNone/>
              <a:defRPr sz="1100">
                <a:latin typeface="Work Sans"/>
                <a:ea typeface="Work Sans"/>
                <a:cs typeface="Work Sans"/>
                <a:sym typeface="Work Sans"/>
              </a:defRPr>
            </a:lvl9pPr>
          </a:lstStyle>
          <a:p/>
        </p:txBody>
      </p:sp>
      <p:sp>
        <p:nvSpPr>
          <p:cNvPr id="103" name="Google Shape;103;p16"/>
          <p:cNvSpPr txBox="1"/>
          <p:nvPr>
            <p:ph idx="2" type="subTitle"/>
          </p:nvPr>
        </p:nvSpPr>
        <p:spPr>
          <a:xfrm>
            <a:off x="568013" y="428625"/>
            <a:ext cx="7566900" cy="247800"/>
          </a:xfrm>
          <a:prstGeom prst="rect">
            <a:avLst/>
          </a:prstGeom>
        </p:spPr>
        <p:txBody>
          <a:bodyPr anchorCtr="0" anchor="t" bIns="0" lIns="0" spcFirstLastPara="1" rIns="0" wrap="square" tIns="0">
            <a:normAutofit/>
          </a:bodyPr>
          <a:lstStyle>
            <a:lvl1pPr lvl="0" rtl="0">
              <a:spcBef>
                <a:spcPts val="0"/>
              </a:spcBef>
              <a:spcAft>
                <a:spcPts val="0"/>
              </a:spcAft>
              <a:buSzPts val="1100"/>
              <a:buNone/>
              <a:defRPr sz="1200">
                <a:solidFill>
                  <a:srgbClr val="00334E"/>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4" name="Google Shape;104;p16"/>
          <p:cNvSpPr txBox="1"/>
          <p:nvPr>
            <p:ph idx="12" type="sldNum"/>
          </p:nvPr>
        </p:nvSpPr>
        <p:spPr>
          <a:xfrm>
            <a:off x="8284619" y="4660785"/>
            <a:ext cx="548700" cy="393600"/>
          </a:xfrm>
          <a:prstGeom prst="rect">
            <a:avLst/>
          </a:prstGeom>
        </p:spPr>
        <p:txBody>
          <a:bodyPr anchorCtr="0" anchor="ctr" bIns="91425" lIns="91425" spcFirstLastPara="1" rIns="91425" wrap="square" tIns="91425">
            <a:normAutofit/>
          </a:bodyPr>
          <a:lstStyle>
            <a:lvl1pPr lvl="0" rtl="0" algn="r">
              <a:buNone/>
              <a:defRPr sz="600">
                <a:solidFill>
                  <a:srgbClr val="666666"/>
                </a:solidFill>
                <a:latin typeface="Montserrat"/>
                <a:ea typeface="Montserrat"/>
                <a:cs typeface="Montserrat"/>
                <a:sym typeface="Montserrat"/>
              </a:defRPr>
            </a:lvl1pPr>
            <a:lvl2pPr lvl="1" rtl="0" algn="r">
              <a:buNone/>
              <a:defRPr sz="600">
                <a:solidFill>
                  <a:srgbClr val="666666"/>
                </a:solidFill>
                <a:latin typeface="Montserrat"/>
                <a:ea typeface="Montserrat"/>
                <a:cs typeface="Montserrat"/>
                <a:sym typeface="Montserrat"/>
              </a:defRPr>
            </a:lvl2pPr>
            <a:lvl3pPr lvl="2" rtl="0" algn="r">
              <a:buNone/>
              <a:defRPr sz="600">
                <a:solidFill>
                  <a:srgbClr val="666666"/>
                </a:solidFill>
                <a:latin typeface="Montserrat"/>
                <a:ea typeface="Montserrat"/>
                <a:cs typeface="Montserrat"/>
                <a:sym typeface="Montserrat"/>
              </a:defRPr>
            </a:lvl3pPr>
            <a:lvl4pPr lvl="3" rtl="0" algn="r">
              <a:buNone/>
              <a:defRPr sz="600">
                <a:solidFill>
                  <a:srgbClr val="666666"/>
                </a:solidFill>
                <a:latin typeface="Montserrat"/>
                <a:ea typeface="Montserrat"/>
                <a:cs typeface="Montserrat"/>
                <a:sym typeface="Montserrat"/>
              </a:defRPr>
            </a:lvl4pPr>
            <a:lvl5pPr lvl="4" rtl="0" algn="r">
              <a:buNone/>
              <a:defRPr sz="600">
                <a:solidFill>
                  <a:srgbClr val="666666"/>
                </a:solidFill>
                <a:latin typeface="Montserrat"/>
                <a:ea typeface="Montserrat"/>
                <a:cs typeface="Montserrat"/>
                <a:sym typeface="Montserrat"/>
              </a:defRPr>
            </a:lvl5pPr>
            <a:lvl6pPr lvl="5" rtl="0" algn="r">
              <a:buNone/>
              <a:defRPr sz="600">
                <a:solidFill>
                  <a:srgbClr val="666666"/>
                </a:solidFill>
                <a:latin typeface="Montserrat"/>
                <a:ea typeface="Montserrat"/>
                <a:cs typeface="Montserrat"/>
                <a:sym typeface="Montserrat"/>
              </a:defRPr>
            </a:lvl6pPr>
            <a:lvl7pPr lvl="6" rtl="0" algn="r">
              <a:buNone/>
              <a:defRPr sz="600">
                <a:solidFill>
                  <a:srgbClr val="666666"/>
                </a:solidFill>
                <a:latin typeface="Montserrat"/>
                <a:ea typeface="Montserrat"/>
                <a:cs typeface="Montserrat"/>
                <a:sym typeface="Montserrat"/>
              </a:defRPr>
            </a:lvl7pPr>
            <a:lvl8pPr lvl="7" rtl="0" algn="r">
              <a:buNone/>
              <a:defRPr sz="600">
                <a:solidFill>
                  <a:srgbClr val="666666"/>
                </a:solidFill>
                <a:latin typeface="Montserrat"/>
                <a:ea typeface="Montserrat"/>
                <a:cs typeface="Montserrat"/>
                <a:sym typeface="Montserrat"/>
              </a:defRPr>
            </a:lvl8pPr>
            <a:lvl9pPr lvl="8" rtl="0" algn="r">
              <a:buNone/>
              <a:defRPr sz="600">
                <a:solidFill>
                  <a:srgbClr val="666666"/>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16"/>
          <p:cNvSpPr/>
          <p:nvPr/>
        </p:nvSpPr>
        <p:spPr>
          <a:xfrm>
            <a:off x="-101925" y="-962025"/>
            <a:ext cx="10808100" cy="9618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6"/>
          <p:cNvSpPr/>
          <p:nvPr/>
        </p:nvSpPr>
        <p:spPr>
          <a:xfrm>
            <a:off x="9144000" y="-962025"/>
            <a:ext cx="1956000" cy="7536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6"/>
          <p:cNvSpPr/>
          <p:nvPr/>
        </p:nvSpPr>
        <p:spPr>
          <a:xfrm>
            <a:off x="-101925" y="5143500"/>
            <a:ext cx="10808100" cy="1430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a:off x="-3378000" y="-962025"/>
            <a:ext cx="3378300" cy="7536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txBox="1"/>
          <p:nvPr>
            <p:ph idx="3" type="sldNum"/>
          </p:nvPr>
        </p:nvSpPr>
        <p:spPr>
          <a:xfrm>
            <a:off x="8284619" y="4660785"/>
            <a:ext cx="548700" cy="393600"/>
          </a:xfrm>
          <a:prstGeom prst="rect">
            <a:avLst/>
          </a:prstGeom>
        </p:spPr>
        <p:txBody>
          <a:bodyPr anchorCtr="0" anchor="ctr" bIns="91425" lIns="91425" spcFirstLastPara="1" rIns="91425" wrap="square" tIns="91425">
            <a:normAutofit/>
          </a:bodyPr>
          <a:lstStyle>
            <a:lvl1pPr lvl="0" rtl="0" algn="r">
              <a:buNone/>
              <a:defRPr sz="600">
                <a:solidFill>
                  <a:srgbClr val="FFFFFF"/>
                </a:solidFill>
                <a:latin typeface="Montserrat"/>
                <a:ea typeface="Montserrat"/>
                <a:cs typeface="Montserrat"/>
                <a:sym typeface="Montserrat"/>
              </a:defRPr>
            </a:lvl1pPr>
            <a:lvl2pPr lvl="1" rtl="0" algn="r">
              <a:buNone/>
              <a:defRPr sz="600">
                <a:solidFill>
                  <a:srgbClr val="FFFFFF"/>
                </a:solidFill>
                <a:latin typeface="Montserrat"/>
                <a:ea typeface="Montserrat"/>
                <a:cs typeface="Montserrat"/>
                <a:sym typeface="Montserrat"/>
              </a:defRPr>
            </a:lvl2pPr>
            <a:lvl3pPr lvl="2" rtl="0" algn="r">
              <a:buNone/>
              <a:defRPr sz="600">
                <a:solidFill>
                  <a:srgbClr val="FFFFFF"/>
                </a:solidFill>
                <a:latin typeface="Montserrat"/>
                <a:ea typeface="Montserrat"/>
                <a:cs typeface="Montserrat"/>
                <a:sym typeface="Montserrat"/>
              </a:defRPr>
            </a:lvl3pPr>
            <a:lvl4pPr lvl="3" rtl="0" algn="r">
              <a:buNone/>
              <a:defRPr sz="600">
                <a:solidFill>
                  <a:srgbClr val="FFFFFF"/>
                </a:solidFill>
                <a:latin typeface="Montserrat"/>
                <a:ea typeface="Montserrat"/>
                <a:cs typeface="Montserrat"/>
                <a:sym typeface="Montserrat"/>
              </a:defRPr>
            </a:lvl4pPr>
            <a:lvl5pPr lvl="4" rtl="0" algn="r">
              <a:buNone/>
              <a:defRPr sz="600">
                <a:solidFill>
                  <a:srgbClr val="FFFFFF"/>
                </a:solidFill>
                <a:latin typeface="Montserrat"/>
                <a:ea typeface="Montserrat"/>
                <a:cs typeface="Montserrat"/>
                <a:sym typeface="Montserrat"/>
              </a:defRPr>
            </a:lvl5pPr>
            <a:lvl6pPr lvl="5" rtl="0" algn="r">
              <a:buNone/>
              <a:defRPr sz="600">
                <a:solidFill>
                  <a:srgbClr val="FFFFFF"/>
                </a:solidFill>
                <a:latin typeface="Montserrat"/>
                <a:ea typeface="Montserrat"/>
                <a:cs typeface="Montserrat"/>
                <a:sym typeface="Montserrat"/>
              </a:defRPr>
            </a:lvl6pPr>
            <a:lvl7pPr lvl="6" rtl="0" algn="r">
              <a:buNone/>
              <a:defRPr sz="600">
                <a:solidFill>
                  <a:srgbClr val="FFFFFF"/>
                </a:solidFill>
                <a:latin typeface="Montserrat"/>
                <a:ea typeface="Montserrat"/>
                <a:cs typeface="Montserrat"/>
                <a:sym typeface="Montserrat"/>
              </a:defRPr>
            </a:lvl7pPr>
            <a:lvl8pPr lvl="7" rtl="0" algn="r">
              <a:buNone/>
              <a:defRPr sz="600">
                <a:solidFill>
                  <a:srgbClr val="FFFFFF"/>
                </a:solidFill>
                <a:latin typeface="Montserrat"/>
                <a:ea typeface="Montserrat"/>
                <a:cs typeface="Montserrat"/>
                <a:sym typeface="Montserrat"/>
              </a:defRPr>
            </a:lvl8pPr>
            <a:lvl9pPr lvl="8" rtl="0" algn="r">
              <a:buNone/>
              <a:defRPr sz="600">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871">
          <p15:clr>
            <a:srgbClr val="FA7B17"/>
          </p15:clr>
        </p15:guide>
        <p15:guide id="2" orient="horz" pos="802">
          <p15:clr>
            <a:srgbClr val="FA7B17"/>
          </p15:clr>
        </p15:guide>
        <p15:guide id="3" orient="horz" pos="504">
          <p15:clr>
            <a:srgbClr val="FA7B17"/>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Title,Subtitle and body Slide / Shapes 2 1">
  <p:cSld name="Cover Slide - Brands_6_1_2_1_1">
    <p:spTree>
      <p:nvGrpSpPr>
        <p:cNvPr id="110" name="Shape 110"/>
        <p:cNvGrpSpPr/>
        <p:nvPr/>
      </p:nvGrpSpPr>
      <p:grpSpPr>
        <a:xfrm>
          <a:off x="0" y="0"/>
          <a:ext cx="0" cy="0"/>
          <a:chOff x="0" y="0"/>
          <a:chExt cx="0" cy="0"/>
        </a:xfrm>
      </p:grpSpPr>
      <p:sp>
        <p:nvSpPr>
          <p:cNvPr id="111" name="Google Shape;111;p17"/>
          <p:cNvSpPr/>
          <p:nvPr/>
        </p:nvSpPr>
        <p:spPr>
          <a:xfrm rot="4899983">
            <a:off x="-2058775" y="3106613"/>
            <a:ext cx="3905357" cy="4352823"/>
          </a:xfrm>
          <a:custGeom>
            <a:rect b="b" l="l" r="r" t="t"/>
            <a:pathLst>
              <a:path extrusionOk="0" h="358457" w="321608">
                <a:moveTo>
                  <a:pt x="226581" y="1"/>
                </a:moveTo>
                <a:lnTo>
                  <a:pt x="218765" y="323"/>
                </a:lnTo>
                <a:lnTo>
                  <a:pt x="210573" y="994"/>
                </a:lnTo>
                <a:lnTo>
                  <a:pt x="206303" y="1505"/>
                </a:lnTo>
                <a:lnTo>
                  <a:pt x="202972" y="1961"/>
                </a:lnTo>
                <a:lnTo>
                  <a:pt x="196338" y="3197"/>
                </a:lnTo>
                <a:lnTo>
                  <a:pt x="189811" y="4862"/>
                </a:lnTo>
                <a:lnTo>
                  <a:pt x="183392" y="6903"/>
                </a:lnTo>
                <a:lnTo>
                  <a:pt x="177080" y="9347"/>
                </a:lnTo>
                <a:lnTo>
                  <a:pt x="170957" y="12141"/>
                </a:lnTo>
                <a:lnTo>
                  <a:pt x="164994" y="15283"/>
                </a:lnTo>
                <a:lnTo>
                  <a:pt x="159219" y="18775"/>
                </a:lnTo>
                <a:lnTo>
                  <a:pt x="153633" y="22589"/>
                </a:lnTo>
                <a:lnTo>
                  <a:pt x="148288" y="26725"/>
                </a:lnTo>
                <a:lnTo>
                  <a:pt x="143212" y="31157"/>
                </a:lnTo>
                <a:lnTo>
                  <a:pt x="138377" y="35857"/>
                </a:lnTo>
                <a:lnTo>
                  <a:pt x="133838" y="40853"/>
                </a:lnTo>
                <a:lnTo>
                  <a:pt x="129621" y="46090"/>
                </a:lnTo>
                <a:lnTo>
                  <a:pt x="125726" y="51596"/>
                </a:lnTo>
                <a:lnTo>
                  <a:pt x="122154" y="57317"/>
                </a:lnTo>
                <a:lnTo>
                  <a:pt x="120543" y="60271"/>
                </a:lnTo>
                <a:lnTo>
                  <a:pt x="118878" y="63441"/>
                </a:lnTo>
                <a:lnTo>
                  <a:pt x="115842" y="69887"/>
                </a:lnTo>
                <a:lnTo>
                  <a:pt x="111653" y="79744"/>
                </a:lnTo>
                <a:lnTo>
                  <a:pt x="107570" y="89628"/>
                </a:lnTo>
                <a:lnTo>
                  <a:pt x="104696" y="96154"/>
                </a:lnTo>
                <a:lnTo>
                  <a:pt x="101580" y="102520"/>
                </a:lnTo>
                <a:lnTo>
                  <a:pt x="98975" y="107167"/>
                </a:lnTo>
                <a:lnTo>
                  <a:pt x="97095" y="110202"/>
                </a:lnTo>
                <a:lnTo>
                  <a:pt x="96128" y="111679"/>
                </a:lnTo>
                <a:lnTo>
                  <a:pt x="94758" y="113639"/>
                </a:lnTo>
                <a:lnTo>
                  <a:pt x="91858" y="117427"/>
                </a:lnTo>
                <a:lnTo>
                  <a:pt x="88796" y="121052"/>
                </a:lnTo>
                <a:lnTo>
                  <a:pt x="85546" y="124517"/>
                </a:lnTo>
                <a:lnTo>
                  <a:pt x="82135" y="127848"/>
                </a:lnTo>
                <a:lnTo>
                  <a:pt x="78616" y="131071"/>
                </a:lnTo>
                <a:lnTo>
                  <a:pt x="73137" y="135690"/>
                </a:lnTo>
                <a:lnTo>
                  <a:pt x="65509" y="141572"/>
                </a:lnTo>
                <a:lnTo>
                  <a:pt x="57693" y="147267"/>
                </a:lnTo>
                <a:lnTo>
                  <a:pt x="49797" y="152907"/>
                </a:lnTo>
                <a:lnTo>
                  <a:pt x="41981" y="158574"/>
                </a:lnTo>
                <a:lnTo>
                  <a:pt x="38167" y="161502"/>
                </a:lnTo>
                <a:lnTo>
                  <a:pt x="36260" y="162979"/>
                </a:lnTo>
                <a:lnTo>
                  <a:pt x="32500" y="166068"/>
                </a:lnTo>
                <a:lnTo>
                  <a:pt x="28820" y="169291"/>
                </a:lnTo>
                <a:lnTo>
                  <a:pt x="25248" y="172648"/>
                </a:lnTo>
                <a:lnTo>
                  <a:pt x="21783" y="176166"/>
                </a:lnTo>
                <a:lnTo>
                  <a:pt x="18480" y="179792"/>
                </a:lnTo>
                <a:lnTo>
                  <a:pt x="15364" y="183553"/>
                </a:lnTo>
                <a:lnTo>
                  <a:pt x="12436" y="187447"/>
                </a:lnTo>
                <a:lnTo>
                  <a:pt x="9777" y="191422"/>
                </a:lnTo>
                <a:lnTo>
                  <a:pt x="7360" y="195558"/>
                </a:lnTo>
                <a:lnTo>
                  <a:pt x="5238" y="199775"/>
                </a:lnTo>
                <a:lnTo>
                  <a:pt x="3439" y="204099"/>
                </a:lnTo>
                <a:lnTo>
                  <a:pt x="1988" y="208531"/>
                </a:lnTo>
                <a:lnTo>
                  <a:pt x="914" y="213070"/>
                </a:lnTo>
                <a:lnTo>
                  <a:pt x="243" y="217690"/>
                </a:lnTo>
                <a:lnTo>
                  <a:pt x="1" y="222417"/>
                </a:lnTo>
                <a:lnTo>
                  <a:pt x="81" y="224807"/>
                </a:lnTo>
                <a:lnTo>
                  <a:pt x="162" y="226392"/>
                </a:lnTo>
                <a:lnTo>
                  <a:pt x="511" y="229508"/>
                </a:lnTo>
                <a:lnTo>
                  <a:pt x="1021" y="232570"/>
                </a:lnTo>
                <a:lnTo>
                  <a:pt x="1720" y="235551"/>
                </a:lnTo>
                <a:lnTo>
                  <a:pt x="2579" y="238452"/>
                </a:lnTo>
                <a:lnTo>
                  <a:pt x="3627" y="241299"/>
                </a:lnTo>
                <a:lnTo>
                  <a:pt x="4808" y="244065"/>
                </a:lnTo>
                <a:lnTo>
                  <a:pt x="6151" y="246778"/>
                </a:lnTo>
                <a:lnTo>
                  <a:pt x="7629" y="249410"/>
                </a:lnTo>
                <a:lnTo>
                  <a:pt x="9267" y="251988"/>
                </a:lnTo>
                <a:lnTo>
                  <a:pt x="11013" y="254513"/>
                </a:lnTo>
                <a:lnTo>
                  <a:pt x="12893" y="256957"/>
                </a:lnTo>
                <a:lnTo>
                  <a:pt x="15901" y="260529"/>
                </a:lnTo>
                <a:lnTo>
                  <a:pt x="20306" y="265069"/>
                </a:lnTo>
                <a:lnTo>
                  <a:pt x="25060" y="269393"/>
                </a:lnTo>
                <a:lnTo>
                  <a:pt x="30136" y="273475"/>
                </a:lnTo>
                <a:lnTo>
                  <a:pt x="35481" y="277397"/>
                </a:lnTo>
                <a:lnTo>
                  <a:pt x="41041" y="281076"/>
                </a:lnTo>
                <a:lnTo>
                  <a:pt x="46708" y="284595"/>
                </a:lnTo>
                <a:lnTo>
                  <a:pt x="52510" y="287925"/>
                </a:lnTo>
                <a:lnTo>
                  <a:pt x="61239" y="292626"/>
                </a:lnTo>
                <a:lnTo>
                  <a:pt x="66986" y="295526"/>
                </a:lnTo>
                <a:lnTo>
                  <a:pt x="164430" y="344087"/>
                </a:lnTo>
                <a:lnTo>
                  <a:pt x="167680" y="345698"/>
                </a:lnTo>
                <a:lnTo>
                  <a:pt x="174314" y="348868"/>
                </a:lnTo>
                <a:lnTo>
                  <a:pt x="181055" y="351822"/>
                </a:lnTo>
                <a:lnTo>
                  <a:pt x="186185" y="353783"/>
                </a:lnTo>
                <a:lnTo>
                  <a:pt x="189623" y="354964"/>
                </a:lnTo>
                <a:lnTo>
                  <a:pt x="193088" y="356012"/>
                </a:lnTo>
                <a:lnTo>
                  <a:pt x="196580" y="356898"/>
                </a:lnTo>
                <a:lnTo>
                  <a:pt x="200071" y="357597"/>
                </a:lnTo>
                <a:lnTo>
                  <a:pt x="203590" y="358107"/>
                </a:lnTo>
                <a:lnTo>
                  <a:pt x="207108" y="358402"/>
                </a:lnTo>
                <a:lnTo>
                  <a:pt x="210627" y="358456"/>
                </a:lnTo>
                <a:lnTo>
                  <a:pt x="214172" y="358268"/>
                </a:lnTo>
                <a:lnTo>
                  <a:pt x="217691" y="357785"/>
                </a:lnTo>
                <a:lnTo>
                  <a:pt x="219463" y="357435"/>
                </a:lnTo>
                <a:lnTo>
                  <a:pt x="221693" y="356925"/>
                </a:lnTo>
                <a:lnTo>
                  <a:pt x="225963" y="355529"/>
                </a:lnTo>
                <a:lnTo>
                  <a:pt x="230019" y="353756"/>
                </a:lnTo>
                <a:lnTo>
                  <a:pt x="233887" y="351607"/>
                </a:lnTo>
                <a:lnTo>
                  <a:pt x="237566" y="349136"/>
                </a:lnTo>
                <a:lnTo>
                  <a:pt x="241058" y="346370"/>
                </a:lnTo>
                <a:lnTo>
                  <a:pt x="244388" y="343335"/>
                </a:lnTo>
                <a:lnTo>
                  <a:pt x="247531" y="340031"/>
                </a:lnTo>
                <a:lnTo>
                  <a:pt x="250512" y="336539"/>
                </a:lnTo>
                <a:lnTo>
                  <a:pt x="253332" y="332833"/>
                </a:lnTo>
                <a:lnTo>
                  <a:pt x="256018" y="328992"/>
                </a:lnTo>
                <a:lnTo>
                  <a:pt x="258543" y="325017"/>
                </a:lnTo>
                <a:lnTo>
                  <a:pt x="260960" y="320961"/>
                </a:lnTo>
                <a:lnTo>
                  <a:pt x="263243" y="316825"/>
                </a:lnTo>
                <a:lnTo>
                  <a:pt x="266466" y="310567"/>
                </a:lnTo>
                <a:lnTo>
                  <a:pt x="268454" y="306404"/>
                </a:lnTo>
                <a:lnTo>
                  <a:pt x="270414" y="302214"/>
                </a:lnTo>
                <a:lnTo>
                  <a:pt x="274470" y="293109"/>
                </a:lnTo>
                <a:lnTo>
                  <a:pt x="278687" y="283252"/>
                </a:lnTo>
                <a:lnTo>
                  <a:pt x="282984" y="272670"/>
                </a:lnTo>
                <a:lnTo>
                  <a:pt x="287309" y="261470"/>
                </a:lnTo>
                <a:lnTo>
                  <a:pt x="291633" y="249732"/>
                </a:lnTo>
                <a:lnTo>
                  <a:pt x="295850" y="237538"/>
                </a:lnTo>
                <a:lnTo>
                  <a:pt x="299932" y="224915"/>
                </a:lnTo>
                <a:lnTo>
                  <a:pt x="303854" y="211996"/>
                </a:lnTo>
                <a:lnTo>
                  <a:pt x="307506" y="198808"/>
                </a:lnTo>
                <a:lnTo>
                  <a:pt x="310864" y="185486"/>
                </a:lnTo>
                <a:lnTo>
                  <a:pt x="313845" y="172030"/>
                </a:lnTo>
                <a:lnTo>
                  <a:pt x="316450" y="158601"/>
                </a:lnTo>
                <a:lnTo>
                  <a:pt x="318572" y="145198"/>
                </a:lnTo>
                <a:lnTo>
                  <a:pt x="319835" y="135234"/>
                </a:lnTo>
                <a:lnTo>
                  <a:pt x="320479" y="128653"/>
                </a:lnTo>
                <a:lnTo>
                  <a:pt x="321016" y="122127"/>
                </a:lnTo>
                <a:lnTo>
                  <a:pt x="321365" y="115681"/>
                </a:lnTo>
                <a:lnTo>
                  <a:pt x="321580" y="109288"/>
                </a:lnTo>
                <a:lnTo>
                  <a:pt x="321607" y="103003"/>
                </a:lnTo>
                <a:lnTo>
                  <a:pt x="321473" y="96799"/>
                </a:lnTo>
                <a:lnTo>
                  <a:pt x="321151" y="90702"/>
                </a:lnTo>
                <a:lnTo>
                  <a:pt x="320640" y="84740"/>
                </a:lnTo>
                <a:lnTo>
                  <a:pt x="319942" y="78858"/>
                </a:lnTo>
                <a:lnTo>
                  <a:pt x="319029" y="73137"/>
                </a:lnTo>
                <a:lnTo>
                  <a:pt x="317901" y="67577"/>
                </a:lnTo>
                <a:lnTo>
                  <a:pt x="316585" y="62125"/>
                </a:lnTo>
                <a:lnTo>
                  <a:pt x="315027" y="56860"/>
                </a:lnTo>
                <a:lnTo>
                  <a:pt x="313254" y="51757"/>
                </a:lnTo>
                <a:lnTo>
                  <a:pt x="311213" y="46842"/>
                </a:lnTo>
                <a:lnTo>
                  <a:pt x="308957" y="42115"/>
                </a:lnTo>
                <a:lnTo>
                  <a:pt x="306432" y="37603"/>
                </a:lnTo>
                <a:lnTo>
                  <a:pt x="303666" y="33278"/>
                </a:lnTo>
                <a:lnTo>
                  <a:pt x="300631" y="29169"/>
                </a:lnTo>
                <a:lnTo>
                  <a:pt x="297327" y="25301"/>
                </a:lnTo>
                <a:lnTo>
                  <a:pt x="293755" y="21675"/>
                </a:lnTo>
                <a:lnTo>
                  <a:pt x="289887" y="18291"/>
                </a:lnTo>
                <a:lnTo>
                  <a:pt x="285724" y="15149"/>
                </a:lnTo>
                <a:lnTo>
                  <a:pt x="281265" y="12275"/>
                </a:lnTo>
                <a:lnTo>
                  <a:pt x="276511" y="9696"/>
                </a:lnTo>
                <a:lnTo>
                  <a:pt x="271435" y="7387"/>
                </a:lnTo>
                <a:lnTo>
                  <a:pt x="266036" y="5372"/>
                </a:lnTo>
                <a:lnTo>
                  <a:pt x="260316" y="3680"/>
                </a:lnTo>
                <a:lnTo>
                  <a:pt x="254246" y="2283"/>
                </a:lnTo>
                <a:lnTo>
                  <a:pt x="247853" y="1209"/>
                </a:lnTo>
                <a:lnTo>
                  <a:pt x="241112" y="457"/>
                </a:lnTo>
                <a:lnTo>
                  <a:pt x="234021" y="54"/>
                </a:lnTo>
                <a:lnTo>
                  <a:pt x="226581" y="1"/>
                </a:lnTo>
                <a:close/>
              </a:path>
            </a:pathLst>
          </a:custGeom>
          <a:solidFill>
            <a:srgbClr val="0033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2" name="Google Shape;112;p17"/>
          <p:cNvSpPr/>
          <p:nvPr/>
        </p:nvSpPr>
        <p:spPr>
          <a:xfrm rot="-454686">
            <a:off x="7218737" y="-768997"/>
            <a:ext cx="3049329" cy="1841833"/>
          </a:xfrm>
          <a:custGeom>
            <a:rect b="b" l="l" r="r" t="t"/>
            <a:pathLst>
              <a:path extrusionOk="0" h="42008" w="59225">
                <a:moveTo>
                  <a:pt x="51596" y="0"/>
                </a:moveTo>
                <a:lnTo>
                  <a:pt x="50602" y="135"/>
                </a:lnTo>
                <a:lnTo>
                  <a:pt x="49125" y="672"/>
                </a:lnTo>
                <a:lnTo>
                  <a:pt x="47191" y="1827"/>
                </a:lnTo>
                <a:lnTo>
                  <a:pt x="45338" y="2982"/>
                </a:lnTo>
                <a:lnTo>
                  <a:pt x="44452" y="3358"/>
                </a:lnTo>
                <a:lnTo>
                  <a:pt x="42948" y="3895"/>
                </a:lnTo>
                <a:lnTo>
                  <a:pt x="39859" y="4620"/>
                </a:lnTo>
                <a:lnTo>
                  <a:pt x="36690" y="5023"/>
                </a:lnTo>
                <a:lnTo>
                  <a:pt x="33493" y="5103"/>
                </a:lnTo>
                <a:lnTo>
                  <a:pt x="30244" y="4969"/>
                </a:lnTo>
                <a:lnTo>
                  <a:pt x="27020" y="4620"/>
                </a:lnTo>
                <a:lnTo>
                  <a:pt x="22240" y="3895"/>
                </a:lnTo>
                <a:lnTo>
                  <a:pt x="19205" y="3277"/>
                </a:lnTo>
                <a:lnTo>
                  <a:pt x="17915" y="3035"/>
                </a:lnTo>
                <a:lnTo>
                  <a:pt x="15337" y="2579"/>
                </a:lnTo>
                <a:lnTo>
                  <a:pt x="12759" y="2337"/>
                </a:lnTo>
                <a:lnTo>
                  <a:pt x="10852" y="2418"/>
                </a:lnTo>
                <a:lnTo>
                  <a:pt x="9589" y="2606"/>
                </a:lnTo>
                <a:lnTo>
                  <a:pt x="8945" y="2767"/>
                </a:lnTo>
                <a:lnTo>
                  <a:pt x="8300" y="2982"/>
                </a:lnTo>
                <a:lnTo>
                  <a:pt x="7064" y="3519"/>
                </a:lnTo>
                <a:lnTo>
                  <a:pt x="5910" y="4190"/>
                </a:lnTo>
                <a:lnTo>
                  <a:pt x="4835" y="4996"/>
                </a:lnTo>
                <a:lnTo>
                  <a:pt x="3868" y="5936"/>
                </a:lnTo>
                <a:lnTo>
                  <a:pt x="2982" y="6957"/>
                </a:lnTo>
                <a:lnTo>
                  <a:pt x="2203" y="8085"/>
                </a:lnTo>
                <a:lnTo>
                  <a:pt x="1558" y="9267"/>
                </a:lnTo>
                <a:lnTo>
                  <a:pt x="1290" y="9884"/>
                </a:lnTo>
                <a:lnTo>
                  <a:pt x="780" y="11147"/>
                </a:lnTo>
                <a:lnTo>
                  <a:pt x="189" y="13752"/>
                </a:lnTo>
                <a:lnTo>
                  <a:pt x="1" y="16465"/>
                </a:lnTo>
                <a:lnTo>
                  <a:pt x="189" y="19177"/>
                </a:lnTo>
                <a:lnTo>
                  <a:pt x="403" y="20520"/>
                </a:lnTo>
                <a:lnTo>
                  <a:pt x="565" y="21380"/>
                </a:lnTo>
                <a:lnTo>
                  <a:pt x="1021" y="23072"/>
                </a:lnTo>
                <a:lnTo>
                  <a:pt x="1934" y="25543"/>
                </a:lnTo>
                <a:lnTo>
                  <a:pt x="3546" y="28658"/>
                </a:lnTo>
                <a:lnTo>
                  <a:pt x="5560" y="31532"/>
                </a:lnTo>
                <a:lnTo>
                  <a:pt x="7924" y="34138"/>
                </a:lnTo>
                <a:lnTo>
                  <a:pt x="10610" y="36421"/>
                </a:lnTo>
                <a:lnTo>
                  <a:pt x="13564" y="38354"/>
                </a:lnTo>
                <a:lnTo>
                  <a:pt x="16734" y="39912"/>
                </a:lnTo>
                <a:lnTo>
                  <a:pt x="18399" y="40503"/>
                </a:lnTo>
                <a:lnTo>
                  <a:pt x="20064" y="41040"/>
                </a:lnTo>
                <a:lnTo>
                  <a:pt x="23502" y="41712"/>
                </a:lnTo>
                <a:lnTo>
                  <a:pt x="27020" y="42007"/>
                </a:lnTo>
                <a:lnTo>
                  <a:pt x="30512" y="41873"/>
                </a:lnTo>
                <a:lnTo>
                  <a:pt x="34004" y="41389"/>
                </a:lnTo>
                <a:lnTo>
                  <a:pt x="37442" y="40503"/>
                </a:lnTo>
                <a:lnTo>
                  <a:pt x="40745" y="39294"/>
                </a:lnTo>
                <a:lnTo>
                  <a:pt x="43915" y="37737"/>
                </a:lnTo>
                <a:lnTo>
                  <a:pt x="45419" y="36823"/>
                </a:lnTo>
                <a:lnTo>
                  <a:pt x="46332" y="36233"/>
                </a:lnTo>
                <a:lnTo>
                  <a:pt x="48051" y="34970"/>
                </a:lnTo>
                <a:lnTo>
                  <a:pt x="49662" y="33574"/>
                </a:lnTo>
                <a:lnTo>
                  <a:pt x="51220" y="32070"/>
                </a:lnTo>
                <a:lnTo>
                  <a:pt x="52644" y="30458"/>
                </a:lnTo>
                <a:lnTo>
                  <a:pt x="53960" y="28739"/>
                </a:lnTo>
                <a:lnTo>
                  <a:pt x="55142" y="26966"/>
                </a:lnTo>
                <a:lnTo>
                  <a:pt x="56189" y="25113"/>
                </a:lnTo>
                <a:lnTo>
                  <a:pt x="57102" y="23179"/>
                </a:lnTo>
                <a:lnTo>
                  <a:pt x="57881" y="21219"/>
                </a:lnTo>
                <a:lnTo>
                  <a:pt x="58472" y="19204"/>
                </a:lnTo>
                <a:lnTo>
                  <a:pt x="58902" y="17136"/>
                </a:lnTo>
                <a:lnTo>
                  <a:pt x="59170" y="15068"/>
                </a:lnTo>
                <a:lnTo>
                  <a:pt x="59224" y="13000"/>
                </a:lnTo>
                <a:lnTo>
                  <a:pt x="59090" y="10905"/>
                </a:lnTo>
                <a:lnTo>
                  <a:pt x="58768" y="8837"/>
                </a:lnTo>
                <a:lnTo>
                  <a:pt x="58499" y="7816"/>
                </a:lnTo>
                <a:lnTo>
                  <a:pt x="58150" y="6688"/>
                </a:lnTo>
                <a:lnTo>
                  <a:pt x="57344" y="4835"/>
                </a:lnTo>
                <a:lnTo>
                  <a:pt x="56646" y="3599"/>
                </a:lnTo>
                <a:lnTo>
                  <a:pt x="55840" y="2444"/>
                </a:lnTo>
                <a:lnTo>
                  <a:pt x="54900" y="1424"/>
                </a:lnTo>
                <a:lnTo>
                  <a:pt x="53852" y="645"/>
                </a:lnTo>
                <a:lnTo>
                  <a:pt x="52697" y="135"/>
                </a:lnTo>
                <a:lnTo>
                  <a:pt x="52080" y="27"/>
                </a:lnTo>
                <a:lnTo>
                  <a:pt x="51596" y="0"/>
                </a:lnTo>
                <a:close/>
              </a:path>
            </a:pathLst>
          </a:custGeom>
          <a:solidFill>
            <a:srgbClr val="F1C2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3" name="Google Shape;113;p17"/>
          <p:cNvSpPr/>
          <p:nvPr/>
        </p:nvSpPr>
        <p:spPr>
          <a:xfrm>
            <a:off x="-101925" y="-2364300"/>
            <a:ext cx="10808100" cy="2364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7"/>
          <p:cNvSpPr/>
          <p:nvPr/>
        </p:nvSpPr>
        <p:spPr>
          <a:xfrm>
            <a:off x="-3574800" y="-962025"/>
            <a:ext cx="3574800" cy="80868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7"/>
          <p:cNvSpPr/>
          <p:nvPr/>
        </p:nvSpPr>
        <p:spPr>
          <a:xfrm>
            <a:off x="9144000" y="-962025"/>
            <a:ext cx="3574800" cy="80868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7"/>
          <p:cNvSpPr/>
          <p:nvPr/>
        </p:nvSpPr>
        <p:spPr>
          <a:xfrm>
            <a:off x="-101925" y="5143500"/>
            <a:ext cx="10808100" cy="2364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7"/>
          <p:cNvSpPr txBox="1"/>
          <p:nvPr>
            <p:ph type="title"/>
          </p:nvPr>
        </p:nvSpPr>
        <p:spPr>
          <a:xfrm>
            <a:off x="534175" y="324375"/>
            <a:ext cx="7581900" cy="680400"/>
          </a:xfrm>
          <a:prstGeom prst="rect">
            <a:avLst/>
          </a:prstGeom>
        </p:spPr>
        <p:txBody>
          <a:bodyPr anchorCtr="0" anchor="t" bIns="91425" lIns="91425" spcFirstLastPara="1" rIns="91425" wrap="square" tIns="91425">
            <a:normAutofit/>
          </a:bodyPr>
          <a:lstStyle>
            <a:lvl1pPr indent="0" lvl="0" marL="0" marR="0" rtl="0" algn="l">
              <a:lnSpc>
                <a:spcPct val="115000"/>
              </a:lnSpc>
              <a:spcBef>
                <a:spcPts val="0"/>
              </a:spcBef>
              <a:spcAft>
                <a:spcPts val="0"/>
              </a:spcAft>
              <a:buNone/>
              <a:defRPr>
                <a:solidFill>
                  <a:srgbClr val="00334E"/>
                </a:solidFill>
                <a:latin typeface="Work Sans SemiBold"/>
                <a:ea typeface="Work Sans SemiBold"/>
                <a:cs typeface="Work Sans SemiBold"/>
                <a:sym typeface="Work Sans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8" name="Google Shape;118;p17"/>
          <p:cNvSpPr txBox="1"/>
          <p:nvPr>
            <p:ph idx="1" type="subTitle"/>
          </p:nvPr>
        </p:nvSpPr>
        <p:spPr>
          <a:xfrm>
            <a:off x="534175" y="796025"/>
            <a:ext cx="4260300" cy="394500"/>
          </a:xfrm>
          <a:prstGeom prst="rect">
            <a:avLst/>
          </a:prstGeom>
        </p:spPr>
        <p:txBody>
          <a:bodyPr anchorCtr="0" anchor="t" bIns="91425" lIns="91425" spcFirstLastPara="1" rIns="91425" wrap="square" tIns="91425">
            <a:normAutofit/>
          </a:bodyPr>
          <a:lstStyle>
            <a:lvl1pPr indent="0" lvl="0" marL="0" marR="0" rtl="0" algn="l">
              <a:lnSpc>
                <a:spcPct val="100000"/>
              </a:lnSpc>
              <a:spcBef>
                <a:spcPts val="0"/>
              </a:spcBef>
              <a:spcAft>
                <a:spcPts val="0"/>
              </a:spcAft>
              <a:buNone/>
              <a:defRPr sz="1500">
                <a:solidFill>
                  <a:srgbClr val="00334E"/>
                </a:solidFill>
                <a:latin typeface="Work Sans"/>
                <a:ea typeface="Work Sans"/>
                <a:cs typeface="Work Sans"/>
                <a:sym typeface="Work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9" name="Google Shape;119;p17"/>
          <p:cNvSpPr txBox="1"/>
          <p:nvPr/>
        </p:nvSpPr>
        <p:spPr>
          <a:xfrm>
            <a:off x="478902" y="4718475"/>
            <a:ext cx="11115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600">
              <a:solidFill>
                <a:srgbClr val="666666"/>
              </a:solidFill>
              <a:latin typeface="Work Sans"/>
              <a:ea typeface="Work Sans"/>
              <a:cs typeface="Work Sans"/>
              <a:sym typeface="Work Sans"/>
            </a:endParaRPr>
          </a:p>
        </p:txBody>
      </p:sp>
      <p:sp>
        <p:nvSpPr>
          <p:cNvPr id="120" name="Google Shape;120;p17"/>
          <p:cNvSpPr/>
          <p:nvPr/>
        </p:nvSpPr>
        <p:spPr>
          <a:xfrm>
            <a:off x="3443700" y="1235275"/>
            <a:ext cx="2389500" cy="2734800"/>
          </a:xfrm>
          <a:prstGeom prst="roundRect">
            <a:avLst>
              <a:gd fmla="val 0" name="adj"/>
            </a:avLst>
          </a:prstGeom>
          <a:solidFill>
            <a:srgbClr val="FFFFFF"/>
          </a:solidFill>
          <a:ln cap="flat" cmpd="sng" w="9525">
            <a:solidFill>
              <a:schemeClr val="accent3"/>
            </a:solidFill>
            <a:prstDash val="solid"/>
            <a:round/>
            <a:headEnd len="sm" w="sm" type="none"/>
            <a:tailEnd len="sm" w="sm" type="none"/>
          </a:ln>
        </p:spPr>
        <p:txBody>
          <a:bodyPr anchorCtr="0" anchor="t" bIns="36000" lIns="36000" spcFirstLastPara="1" rIns="36000" wrap="square" tIns="36000">
            <a:noAutofit/>
          </a:bodyPr>
          <a:lstStyle/>
          <a:p>
            <a:pPr indent="0" lvl="0" marL="57150" marR="68580" rtl="0" algn="ctr">
              <a:lnSpc>
                <a:spcPct val="100000"/>
              </a:lnSpc>
              <a:spcBef>
                <a:spcPts val="0"/>
              </a:spcBef>
              <a:spcAft>
                <a:spcPts val="0"/>
              </a:spcAft>
              <a:buClr>
                <a:srgbClr val="000000"/>
              </a:buClr>
              <a:buSzPts val="1000"/>
              <a:buFont typeface="Arial"/>
              <a:buNone/>
            </a:pPr>
            <a:r>
              <a:t/>
            </a:r>
            <a:endParaRPr b="1" sz="900">
              <a:solidFill>
                <a:srgbClr val="00334E"/>
              </a:solidFill>
              <a:latin typeface="Work Sans"/>
              <a:ea typeface="Work Sans"/>
              <a:cs typeface="Work Sans"/>
              <a:sym typeface="Work Sans"/>
            </a:endParaRPr>
          </a:p>
          <a:p>
            <a:pPr indent="0" lvl="0" marL="0" marR="68580" rtl="0" algn="l">
              <a:spcBef>
                <a:spcPts val="0"/>
              </a:spcBef>
              <a:spcAft>
                <a:spcPts val="0"/>
              </a:spcAft>
              <a:buClr>
                <a:srgbClr val="000000"/>
              </a:buClr>
              <a:buSzPts val="1000"/>
              <a:buFont typeface="Arial"/>
              <a:buNone/>
            </a:pPr>
            <a:r>
              <a:t/>
            </a:r>
            <a:endParaRPr sz="700">
              <a:solidFill>
                <a:srgbClr val="00334E"/>
              </a:solidFill>
              <a:latin typeface="Work Sans"/>
              <a:ea typeface="Work Sans"/>
              <a:cs typeface="Work Sans"/>
              <a:sym typeface="Work Sans"/>
            </a:endParaRPr>
          </a:p>
        </p:txBody>
      </p:sp>
      <p:sp>
        <p:nvSpPr>
          <p:cNvPr id="121" name="Google Shape;121;p17"/>
          <p:cNvSpPr/>
          <p:nvPr/>
        </p:nvSpPr>
        <p:spPr>
          <a:xfrm>
            <a:off x="6319375" y="1235275"/>
            <a:ext cx="2389500" cy="2734800"/>
          </a:xfrm>
          <a:prstGeom prst="roundRect">
            <a:avLst>
              <a:gd fmla="val 0" name="adj"/>
            </a:avLst>
          </a:prstGeom>
          <a:solidFill>
            <a:srgbClr val="FFFFFF"/>
          </a:solidFill>
          <a:ln cap="flat" cmpd="sng" w="9525">
            <a:solidFill>
              <a:schemeClr val="dk2"/>
            </a:solidFill>
            <a:prstDash val="solid"/>
            <a:round/>
            <a:headEnd len="sm" w="sm" type="none"/>
            <a:tailEnd len="sm" w="sm" type="none"/>
          </a:ln>
        </p:spPr>
        <p:txBody>
          <a:bodyPr anchorCtr="0" anchor="t" bIns="36000" lIns="36000" spcFirstLastPara="1" rIns="36000" wrap="square" tIns="36000">
            <a:noAutofit/>
          </a:bodyPr>
          <a:lstStyle/>
          <a:p>
            <a:pPr indent="0" lvl="0" marL="57150" marR="68580" rtl="0" algn="ctr">
              <a:lnSpc>
                <a:spcPct val="100000"/>
              </a:lnSpc>
              <a:spcBef>
                <a:spcPts val="0"/>
              </a:spcBef>
              <a:spcAft>
                <a:spcPts val="0"/>
              </a:spcAft>
              <a:buClr>
                <a:srgbClr val="000000"/>
              </a:buClr>
              <a:buSzPts val="1000"/>
              <a:buFont typeface="Arial"/>
              <a:buNone/>
            </a:pPr>
            <a:r>
              <a:t/>
            </a:r>
            <a:endParaRPr b="1" sz="900">
              <a:solidFill>
                <a:srgbClr val="00334E"/>
              </a:solidFill>
              <a:latin typeface="Work Sans"/>
              <a:ea typeface="Work Sans"/>
              <a:cs typeface="Work Sans"/>
              <a:sym typeface="Work Sans"/>
            </a:endParaRPr>
          </a:p>
          <a:p>
            <a:pPr indent="0" lvl="0" marL="0" marR="68580" rtl="0" algn="l">
              <a:spcBef>
                <a:spcPts val="0"/>
              </a:spcBef>
              <a:spcAft>
                <a:spcPts val="0"/>
              </a:spcAft>
              <a:buClr>
                <a:srgbClr val="000000"/>
              </a:buClr>
              <a:buSzPts val="1000"/>
              <a:buFont typeface="Arial"/>
              <a:buNone/>
            </a:pPr>
            <a:r>
              <a:t/>
            </a:r>
            <a:endParaRPr sz="700">
              <a:solidFill>
                <a:srgbClr val="00334E"/>
              </a:solidFill>
              <a:latin typeface="Work Sans"/>
              <a:ea typeface="Work Sans"/>
              <a:cs typeface="Work Sans"/>
              <a:sym typeface="Work Sans"/>
            </a:endParaRPr>
          </a:p>
        </p:txBody>
      </p:sp>
      <p:sp>
        <p:nvSpPr>
          <p:cNvPr id="122" name="Google Shape;122;p17"/>
          <p:cNvSpPr/>
          <p:nvPr/>
        </p:nvSpPr>
        <p:spPr>
          <a:xfrm>
            <a:off x="568025" y="1235275"/>
            <a:ext cx="2389500" cy="2734800"/>
          </a:xfrm>
          <a:prstGeom prst="roundRect">
            <a:avLst>
              <a:gd fmla="val 0" name="adj"/>
            </a:avLst>
          </a:prstGeom>
          <a:solidFill>
            <a:srgbClr val="FFFFFF"/>
          </a:solidFill>
          <a:ln cap="flat" cmpd="sng" w="9525">
            <a:solidFill>
              <a:schemeClr val="dk2"/>
            </a:solidFill>
            <a:prstDash val="solid"/>
            <a:round/>
            <a:headEnd len="sm" w="sm" type="none"/>
            <a:tailEnd len="sm" w="sm" type="none"/>
          </a:ln>
        </p:spPr>
        <p:txBody>
          <a:bodyPr anchorCtr="0" anchor="t" bIns="36000" lIns="36000" spcFirstLastPara="1" rIns="36000" wrap="square" tIns="36000">
            <a:noAutofit/>
          </a:bodyPr>
          <a:lstStyle/>
          <a:p>
            <a:pPr indent="0" lvl="0" marL="57150" marR="68580" rtl="0" algn="ctr">
              <a:lnSpc>
                <a:spcPct val="100000"/>
              </a:lnSpc>
              <a:spcBef>
                <a:spcPts val="0"/>
              </a:spcBef>
              <a:spcAft>
                <a:spcPts val="0"/>
              </a:spcAft>
              <a:buClr>
                <a:srgbClr val="000000"/>
              </a:buClr>
              <a:buSzPts val="1000"/>
              <a:buFont typeface="Arial"/>
              <a:buNone/>
            </a:pPr>
            <a:r>
              <a:t/>
            </a:r>
            <a:endParaRPr b="1" sz="900">
              <a:solidFill>
                <a:srgbClr val="00334E"/>
              </a:solidFill>
              <a:latin typeface="Work Sans"/>
              <a:ea typeface="Work Sans"/>
              <a:cs typeface="Work Sans"/>
              <a:sym typeface="Work Sans"/>
            </a:endParaRPr>
          </a:p>
          <a:p>
            <a:pPr indent="0" lvl="0" marL="0" marR="68580" rtl="0" algn="l">
              <a:spcBef>
                <a:spcPts val="0"/>
              </a:spcBef>
              <a:spcAft>
                <a:spcPts val="0"/>
              </a:spcAft>
              <a:buClr>
                <a:srgbClr val="000000"/>
              </a:buClr>
              <a:buSzPts val="1000"/>
              <a:buFont typeface="Arial"/>
              <a:buNone/>
            </a:pPr>
            <a:r>
              <a:t/>
            </a:r>
            <a:endParaRPr sz="700">
              <a:solidFill>
                <a:srgbClr val="00334E"/>
              </a:solidFill>
              <a:latin typeface="Work Sans"/>
              <a:ea typeface="Work Sans"/>
              <a:cs typeface="Work Sans"/>
              <a:sym typeface="Work Sans"/>
            </a:endParaRPr>
          </a:p>
        </p:txBody>
      </p:sp>
      <p:sp>
        <p:nvSpPr>
          <p:cNvPr id="123" name="Google Shape;123;p17"/>
          <p:cNvSpPr/>
          <p:nvPr/>
        </p:nvSpPr>
        <p:spPr>
          <a:xfrm>
            <a:off x="1285775" y="3795275"/>
            <a:ext cx="954000" cy="299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7"/>
          <p:cNvSpPr txBox="1"/>
          <p:nvPr>
            <p:ph idx="2" type="title"/>
          </p:nvPr>
        </p:nvSpPr>
        <p:spPr>
          <a:xfrm>
            <a:off x="764975" y="1996402"/>
            <a:ext cx="1995600" cy="637800"/>
          </a:xfrm>
          <a:prstGeom prst="rect">
            <a:avLst/>
          </a:prstGeom>
        </p:spPr>
        <p:txBody>
          <a:bodyPr anchorCtr="0" anchor="t" bIns="91425" lIns="91425" spcFirstLastPara="1" rIns="91425" wrap="square" tIns="91425">
            <a:normAutofit/>
          </a:bodyPr>
          <a:lstStyle>
            <a:lvl1pPr indent="0" lvl="0" marL="0" marR="0" rtl="0" algn="ctr">
              <a:lnSpc>
                <a:spcPct val="115000"/>
              </a:lnSpc>
              <a:spcBef>
                <a:spcPts val="0"/>
              </a:spcBef>
              <a:spcAft>
                <a:spcPts val="0"/>
              </a:spcAft>
              <a:buNone/>
              <a:defRPr sz="900">
                <a:solidFill>
                  <a:srgbClr val="0D4D69"/>
                </a:solidFill>
                <a:latin typeface="Work Sans"/>
                <a:ea typeface="Work Sans"/>
                <a:cs typeface="Work Sans"/>
                <a:sym typeface="Work Sans"/>
              </a:defRPr>
            </a:lvl1pPr>
            <a:lvl2pPr lvl="1" rtl="0" algn="ctr">
              <a:lnSpc>
                <a:spcPct val="115000"/>
              </a:lnSpc>
              <a:spcBef>
                <a:spcPts val="0"/>
              </a:spcBef>
              <a:spcAft>
                <a:spcPts val="0"/>
              </a:spcAft>
              <a:buSzPts val="900"/>
              <a:buNone/>
              <a:defRPr sz="900">
                <a:latin typeface="Work Sans"/>
                <a:ea typeface="Work Sans"/>
                <a:cs typeface="Work Sans"/>
                <a:sym typeface="Work Sans"/>
              </a:defRPr>
            </a:lvl2pPr>
            <a:lvl3pPr lvl="2" rtl="0" algn="ctr">
              <a:lnSpc>
                <a:spcPct val="115000"/>
              </a:lnSpc>
              <a:spcBef>
                <a:spcPts val="0"/>
              </a:spcBef>
              <a:spcAft>
                <a:spcPts val="0"/>
              </a:spcAft>
              <a:buSzPts val="900"/>
              <a:buNone/>
              <a:defRPr sz="900">
                <a:latin typeface="Work Sans"/>
                <a:ea typeface="Work Sans"/>
                <a:cs typeface="Work Sans"/>
                <a:sym typeface="Work Sans"/>
              </a:defRPr>
            </a:lvl3pPr>
            <a:lvl4pPr lvl="3" rtl="0" algn="ctr">
              <a:lnSpc>
                <a:spcPct val="115000"/>
              </a:lnSpc>
              <a:spcBef>
                <a:spcPts val="0"/>
              </a:spcBef>
              <a:spcAft>
                <a:spcPts val="0"/>
              </a:spcAft>
              <a:buSzPts val="900"/>
              <a:buNone/>
              <a:defRPr sz="900">
                <a:latin typeface="Work Sans"/>
                <a:ea typeface="Work Sans"/>
                <a:cs typeface="Work Sans"/>
                <a:sym typeface="Work Sans"/>
              </a:defRPr>
            </a:lvl4pPr>
            <a:lvl5pPr lvl="4" rtl="0" algn="ctr">
              <a:lnSpc>
                <a:spcPct val="115000"/>
              </a:lnSpc>
              <a:spcBef>
                <a:spcPts val="0"/>
              </a:spcBef>
              <a:spcAft>
                <a:spcPts val="0"/>
              </a:spcAft>
              <a:buSzPts val="900"/>
              <a:buNone/>
              <a:defRPr sz="900">
                <a:latin typeface="Work Sans"/>
                <a:ea typeface="Work Sans"/>
                <a:cs typeface="Work Sans"/>
                <a:sym typeface="Work Sans"/>
              </a:defRPr>
            </a:lvl5pPr>
            <a:lvl6pPr lvl="5" rtl="0" algn="ctr">
              <a:lnSpc>
                <a:spcPct val="115000"/>
              </a:lnSpc>
              <a:spcBef>
                <a:spcPts val="0"/>
              </a:spcBef>
              <a:spcAft>
                <a:spcPts val="0"/>
              </a:spcAft>
              <a:buSzPts val="900"/>
              <a:buNone/>
              <a:defRPr sz="900">
                <a:latin typeface="Work Sans"/>
                <a:ea typeface="Work Sans"/>
                <a:cs typeface="Work Sans"/>
                <a:sym typeface="Work Sans"/>
              </a:defRPr>
            </a:lvl6pPr>
            <a:lvl7pPr lvl="6" rtl="0" algn="ctr">
              <a:lnSpc>
                <a:spcPct val="115000"/>
              </a:lnSpc>
              <a:spcBef>
                <a:spcPts val="0"/>
              </a:spcBef>
              <a:spcAft>
                <a:spcPts val="0"/>
              </a:spcAft>
              <a:buSzPts val="900"/>
              <a:buNone/>
              <a:defRPr sz="900">
                <a:latin typeface="Work Sans"/>
                <a:ea typeface="Work Sans"/>
                <a:cs typeface="Work Sans"/>
                <a:sym typeface="Work Sans"/>
              </a:defRPr>
            </a:lvl7pPr>
            <a:lvl8pPr lvl="7" rtl="0" algn="ctr">
              <a:lnSpc>
                <a:spcPct val="115000"/>
              </a:lnSpc>
              <a:spcBef>
                <a:spcPts val="0"/>
              </a:spcBef>
              <a:spcAft>
                <a:spcPts val="0"/>
              </a:spcAft>
              <a:buSzPts val="900"/>
              <a:buNone/>
              <a:defRPr sz="900">
                <a:latin typeface="Work Sans"/>
                <a:ea typeface="Work Sans"/>
                <a:cs typeface="Work Sans"/>
                <a:sym typeface="Work Sans"/>
              </a:defRPr>
            </a:lvl8pPr>
            <a:lvl9pPr lvl="8" rtl="0" algn="ctr">
              <a:lnSpc>
                <a:spcPct val="115000"/>
              </a:lnSpc>
              <a:spcBef>
                <a:spcPts val="0"/>
              </a:spcBef>
              <a:spcAft>
                <a:spcPts val="0"/>
              </a:spcAft>
              <a:buSzPts val="900"/>
              <a:buNone/>
              <a:defRPr sz="900">
                <a:latin typeface="Work Sans"/>
                <a:ea typeface="Work Sans"/>
                <a:cs typeface="Work Sans"/>
                <a:sym typeface="Work Sans"/>
              </a:defRPr>
            </a:lvl9pPr>
          </a:lstStyle>
          <a:p/>
        </p:txBody>
      </p:sp>
      <p:sp>
        <p:nvSpPr>
          <p:cNvPr id="125" name="Google Shape;125;p17"/>
          <p:cNvSpPr txBox="1"/>
          <p:nvPr>
            <p:ph idx="3" type="title"/>
          </p:nvPr>
        </p:nvSpPr>
        <p:spPr>
          <a:xfrm>
            <a:off x="3640655" y="1996402"/>
            <a:ext cx="1995600" cy="637800"/>
          </a:xfrm>
          <a:prstGeom prst="rect">
            <a:avLst/>
          </a:prstGeom>
        </p:spPr>
        <p:txBody>
          <a:bodyPr anchorCtr="0" anchor="t" bIns="91425" lIns="91425" spcFirstLastPara="1" rIns="91425" wrap="square" tIns="91425">
            <a:normAutofit/>
          </a:bodyPr>
          <a:lstStyle>
            <a:lvl1pPr indent="0" lvl="0" marL="0" marR="0" rtl="0" algn="ctr">
              <a:lnSpc>
                <a:spcPct val="115000"/>
              </a:lnSpc>
              <a:spcBef>
                <a:spcPts val="0"/>
              </a:spcBef>
              <a:spcAft>
                <a:spcPts val="0"/>
              </a:spcAft>
              <a:buNone/>
              <a:defRPr sz="900">
                <a:solidFill>
                  <a:srgbClr val="0D4D69"/>
                </a:solidFill>
                <a:latin typeface="Work Sans"/>
                <a:ea typeface="Work Sans"/>
                <a:cs typeface="Work Sans"/>
                <a:sym typeface="Work Sans"/>
              </a:defRPr>
            </a:lvl1pPr>
            <a:lvl2pPr lvl="1" rtl="0" algn="ctr">
              <a:lnSpc>
                <a:spcPct val="115000"/>
              </a:lnSpc>
              <a:spcBef>
                <a:spcPts val="0"/>
              </a:spcBef>
              <a:spcAft>
                <a:spcPts val="0"/>
              </a:spcAft>
              <a:buSzPts val="900"/>
              <a:buNone/>
              <a:defRPr sz="900">
                <a:latin typeface="Work Sans"/>
                <a:ea typeface="Work Sans"/>
                <a:cs typeface="Work Sans"/>
                <a:sym typeface="Work Sans"/>
              </a:defRPr>
            </a:lvl2pPr>
            <a:lvl3pPr lvl="2" rtl="0" algn="ctr">
              <a:lnSpc>
                <a:spcPct val="115000"/>
              </a:lnSpc>
              <a:spcBef>
                <a:spcPts val="0"/>
              </a:spcBef>
              <a:spcAft>
                <a:spcPts val="0"/>
              </a:spcAft>
              <a:buSzPts val="900"/>
              <a:buNone/>
              <a:defRPr sz="900">
                <a:latin typeface="Work Sans"/>
                <a:ea typeface="Work Sans"/>
                <a:cs typeface="Work Sans"/>
                <a:sym typeface="Work Sans"/>
              </a:defRPr>
            </a:lvl3pPr>
            <a:lvl4pPr lvl="3" rtl="0" algn="ctr">
              <a:lnSpc>
                <a:spcPct val="115000"/>
              </a:lnSpc>
              <a:spcBef>
                <a:spcPts val="0"/>
              </a:spcBef>
              <a:spcAft>
                <a:spcPts val="0"/>
              </a:spcAft>
              <a:buSzPts val="900"/>
              <a:buNone/>
              <a:defRPr sz="900">
                <a:latin typeface="Work Sans"/>
                <a:ea typeface="Work Sans"/>
                <a:cs typeface="Work Sans"/>
                <a:sym typeface="Work Sans"/>
              </a:defRPr>
            </a:lvl4pPr>
            <a:lvl5pPr lvl="4" rtl="0" algn="ctr">
              <a:lnSpc>
                <a:spcPct val="115000"/>
              </a:lnSpc>
              <a:spcBef>
                <a:spcPts val="0"/>
              </a:spcBef>
              <a:spcAft>
                <a:spcPts val="0"/>
              </a:spcAft>
              <a:buSzPts val="900"/>
              <a:buNone/>
              <a:defRPr sz="900">
                <a:latin typeface="Work Sans"/>
                <a:ea typeface="Work Sans"/>
                <a:cs typeface="Work Sans"/>
                <a:sym typeface="Work Sans"/>
              </a:defRPr>
            </a:lvl5pPr>
            <a:lvl6pPr lvl="5" rtl="0" algn="ctr">
              <a:lnSpc>
                <a:spcPct val="115000"/>
              </a:lnSpc>
              <a:spcBef>
                <a:spcPts val="0"/>
              </a:spcBef>
              <a:spcAft>
                <a:spcPts val="0"/>
              </a:spcAft>
              <a:buSzPts val="900"/>
              <a:buNone/>
              <a:defRPr sz="900">
                <a:latin typeface="Work Sans"/>
                <a:ea typeface="Work Sans"/>
                <a:cs typeface="Work Sans"/>
                <a:sym typeface="Work Sans"/>
              </a:defRPr>
            </a:lvl6pPr>
            <a:lvl7pPr lvl="6" rtl="0" algn="ctr">
              <a:lnSpc>
                <a:spcPct val="115000"/>
              </a:lnSpc>
              <a:spcBef>
                <a:spcPts val="0"/>
              </a:spcBef>
              <a:spcAft>
                <a:spcPts val="0"/>
              </a:spcAft>
              <a:buSzPts val="900"/>
              <a:buNone/>
              <a:defRPr sz="900">
                <a:latin typeface="Work Sans"/>
                <a:ea typeface="Work Sans"/>
                <a:cs typeface="Work Sans"/>
                <a:sym typeface="Work Sans"/>
              </a:defRPr>
            </a:lvl7pPr>
            <a:lvl8pPr lvl="7" rtl="0" algn="ctr">
              <a:lnSpc>
                <a:spcPct val="115000"/>
              </a:lnSpc>
              <a:spcBef>
                <a:spcPts val="0"/>
              </a:spcBef>
              <a:spcAft>
                <a:spcPts val="0"/>
              </a:spcAft>
              <a:buSzPts val="900"/>
              <a:buNone/>
              <a:defRPr sz="900">
                <a:latin typeface="Work Sans"/>
                <a:ea typeface="Work Sans"/>
                <a:cs typeface="Work Sans"/>
                <a:sym typeface="Work Sans"/>
              </a:defRPr>
            </a:lvl8pPr>
            <a:lvl9pPr lvl="8" rtl="0" algn="ctr">
              <a:lnSpc>
                <a:spcPct val="115000"/>
              </a:lnSpc>
              <a:spcBef>
                <a:spcPts val="0"/>
              </a:spcBef>
              <a:spcAft>
                <a:spcPts val="0"/>
              </a:spcAft>
              <a:buSzPts val="900"/>
              <a:buNone/>
              <a:defRPr sz="900">
                <a:latin typeface="Work Sans"/>
                <a:ea typeface="Work Sans"/>
                <a:cs typeface="Work Sans"/>
                <a:sym typeface="Work Sans"/>
              </a:defRPr>
            </a:lvl9pPr>
          </a:lstStyle>
          <a:p/>
        </p:txBody>
      </p:sp>
      <p:sp>
        <p:nvSpPr>
          <p:cNvPr id="126" name="Google Shape;126;p17"/>
          <p:cNvSpPr txBox="1"/>
          <p:nvPr>
            <p:ph idx="4" type="title"/>
          </p:nvPr>
        </p:nvSpPr>
        <p:spPr>
          <a:xfrm>
            <a:off x="6516336" y="1996402"/>
            <a:ext cx="1995600" cy="637800"/>
          </a:xfrm>
          <a:prstGeom prst="rect">
            <a:avLst/>
          </a:prstGeom>
        </p:spPr>
        <p:txBody>
          <a:bodyPr anchorCtr="0" anchor="t" bIns="91425" lIns="91425" spcFirstLastPara="1" rIns="91425" wrap="square" tIns="91425">
            <a:normAutofit/>
          </a:bodyPr>
          <a:lstStyle>
            <a:lvl1pPr indent="0" lvl="0" marL="0" marR="0" rtl="0" algn="ctr">
              <a:lnSpc>
                <a:spcPct val="115000"/>
              </a:lnSpc>
              <a:spcBef>
                <a:spcPts val="0"/>
              </a:spcBef>
              <a:spcAft>
                <a:spcPts val="0"/>
              </a:spcAft>
              <a:buNone/>
              <a:defRPr sz="900">
                <a:solidFill>
                  <a:srgbClr val="0D4D69"/>
                </a:solidFill>
                <a:latin typeface="Work Sans"/>
                <a:ea typeface="Work Sans"/>
                <a:cs typeface="Work Sans"/>
                <a:sym typeface="Work Sans"/>
              </a:defRPr>
            </a:lvl1pPr>
            <a:lvl2pPr lvl="1" rtl="0" algn="ctr">
              <a:lnSpc>
                <a:spcPct val="115000"/>
              </a:lnSpc>
              <a:spcBef>
                <a:spcPts val="0"/>
              </a:spcBef>
              <a:spcAft>
                <a:spcPts val="0"/>
              </a:spcAft>
              <a:buSzPts val="900"/>
              <a:buNone/>
              <a:defRPr sz="900">
                <a:latin typeface="Work Sans"/>
                <a:ea typeface="Work Sans"/>
                <a:cs typeface="Work Sans"/>
                <a:sym typeface="Work Sans"/>
              </a:defRPr>
            </a:lvl2pPr>
            <a:lvl3pPr lvl="2" rtl="0" algn="ctr">
              <a:lnSpc>
                <a:spcPct val="115000"/>
              </a:lnSpc>
              <a:spcBef>
                <a:spcPts val="0"/>
              </a:spcBef>
              <a:spcAft>
                <a:spcPts val="0"/>
              </a:spcAft>
              <a:buSzPts val="900"/>
              <a:buNone/>
              <a:defRPr sz="900">
                <a:latin typeface="Work Sans"/>
                <a:ea typeface="Work Sans"/>
                <a:cs typeface="Work Sans"/>
                <a:sym typeface="Work Sans"/>
              </a:defRPr>
            </a:lvl3pPr>
            <a:lvl4pPr lvl="3" rtl="0" algn="ctr">
              <a:lnSpc>
                <a:spcPct val="115000"/>
              </a:lnSpc>
              <a:spcBef>
                <a:spcPts val="0"/>
              </a:spcBef>
              <a:spcAft>
                <a:spcPts val="0"/>
              </a:spcAft>
              <a:buSzPts val="900"/>
              <a:buNone/>
              <a:defRPr sz="900">
                <a:latin typeface="Work Sans"/>
                <a:ea typeface="Work Sans"/>
                <a:cs typeface="Work Sans"/>
                <a:sym typeface="Work Sans"/>
              </a:defRPr>
            </a:lvl4pPr>
            <a:lvl5pPr lvl="4" rtl="0" algn="ctr">
              <a:lnSpc>
                <a:spcPct val="115000"/>
              </a:lnSpc>
              <a:spcBef>
                <a:spcPts val="0"/>
              </a:spcBef>
              <a:spcAft>
                <a:spcPts val="0"/>
              </a:spcAft>
              <a:buSzPts val="900"/>
              <a:buNone/>
              <a:defRPr sz="900">
                <a:latin typeface="Work Sans"/>
                <a:ea typeface="Work Sans"/>
                <a:cs typeface="Work Sans"/>
                <a:sym typeface="Work Sans"/>
              </a:defRPr>
            </a:lvl5pPr>
            <a:lvl6pPr lvl="5" rtl="0" algn="ctr">
              <a:lnSpc>
                <a:spcPct val="115000"/>
              </a:lnSpc>
              <a:spcBef>
                <a:spcPts val="0"/>
              </a:spcBef>
              <a:spcAft>
                <a:spcPts val="0"/>
              </a:spcAft>
              <a:buSzPts val="900"/>
              <a:buNone/>
              <a:defRPr sz="900">
                <a:latin typeface="Work Sans"/>
                <a:ea typeface="Work Sans"/>
                <a:cs typeface="Work Sans"/>
                <a:sym typeface="Work Sans"/>
              </a:defRPr>
            </a:lvl6pPr>
            <a:lvl7pPr lvl="6" rtl="0" algn="ctr">
              <a:lnSpc>
                <a:spcPct val="115000"/>
              </a:lnSpc>
              <a:spcBef>
                <a:spcPts val="0"/>
              </a:spcBef>
              <a:spcAft>
                <a:spcPts val="0"/>
              </a:spcAft>
              <a:buSzPts val="900"/>
              <a:buNone/>
              <a:defRPr sz="900">
                <a:latin typeface="Work Sans"/>
                <a:ea typeface="Work Sans"/>
                <a:cs typeface="Work Sans"/>
                <a:sym typeface="Work Sans"/>
              </a:defRPr>
            </a:lvl7pPr>
            <a:lvl8pPr lvl="7" rtl="0" algn="ctr">
              <a:lnSpc>
                <a:spcPct val="115000"/>
              </a:lnSpc>
              <a:spcBef>
                <a:spcPts val="0"/>
              </a:spcBef>
              <a:spcAft>
                <a:spcPts val="0"/>
              </a:spcAft>
              <a:buSzPts val="900"/>
              <a:buNone/>
              <a:defRPr sz="900">
                <a:latin typeface="Work Sans"/>
                <a:ea typeface="Work Sans"/>
                <a:cs typeface="Work Sans"/>
                <a:sym typeface="Work Sans"/>
              </a:defRPr>
            </a:lvl8pPr>
            <a:lvl9pPr lvl="8" rtl="0" algn="ctr">
              <a:lnSpc>
                <a:spcPct val="115000"/>
              </a:lnSpc>
              <a:spcBef>
                <a:spcPts val="0"/>
              </a:spcBef>
              <a:spcAft>
                <a:spcPts val="0"/>
              </a:spcAft>
              <a:buSzPts val="900"/>
              <a:buNone/>
              <a:defRPr sz="900">
                <a:latin typeface="Work Sans"/>
                <a:ea typeface="Work Sans"/>
                <a:cs typeface="Work Sans"/>
                <a:sym typeface="Work Sans"/>
              </a:defRPr>
            </a:lvl9pPr>
          </a:lstStyle>
          <a:p/>
        </p:txBody>
      </p:sp>
      <p:sp>
        <p:nvSpPr>
          <p:cNvPr id="127" name="Google Shape;127;p17"/>
          <p:cNvSpPr txBox="1"/>
          <p:nvPr>
            <p:ph idx="5" type="title"/>
          </p:nvPr>
        </p:nvSpPr>
        <p:spPr>
          <a:xfrm>
            <a:off x="764975" y="1405577"/>
            <a:ext cx="1995600" cy="637800"/>
          </a:xfrm>
          <a:prstGeom prst="rect">
            <a:avLst/>
          </a:prstGeom>
        </p:spPr>
        <p:txBody>
          <a:bodyPr anchorCtr="0" anchor="t" bIns="91425" lIns="91425" spcFirstLastPara="1" rIns="91425" wrap="square" tIns="91425">
            <a:normAutofit/>
          </a:bodyPr>
          <a:lstStyle>
            <a:lvl1pPr indent="0" lvl="0" marL="0" marR="0" rtl="0" algn="ctr">
              <a:lnSpc>
                <a:spcPct val="100000"/>
              </a:lnSpc>
              <a:spcBef>
                <a:spcPts val="0"/>
              </a:spcBef>
              <a:spcAft>
                <a:spcPts val="0"/>
              </a:spcAft>
              <a:buNone/>
              <a:defRPr b="1" sz="1200">
                <a:solidFill>
                  <a:schemeClr val="dk2"/>
                </a:solidFill>
              </a:defRPr>
            </a:lvl1pPr>
            <a:lvl2pPr lvl="1" rtl="0" algn="ctr">
              <a:lnSpc>
                <a:spcPct val="100000"/>
              </a:lnSpc>
              <a:spcBef>
                <a:spcPts val="0"/>
              </a:spcBef>
              <a:spcAft>
                <a:spcPts val="0"/>
              </a:spcAft>
              <a:buClr>
                <a:schemeClr val="dk2"/>
              </a:buClr>
              <a:buSzPts val="1200"/>
              <a:buNone/>
              <a:defRPr b="1" sz="1200">
                <a:solidFill>
                  <a:schemeClr val="dk2"/>
                </a:solidFill>
              </a:defRPr>
            </a:lvl2pPr>
            <a:lvl3pPr lvl="2" rtl="0" algn="ctr">
              <a:lnSpc>
                <a:spcPct val="100000"/>
              </a:lnSpc>
              <a:spcBef>
                <a:spcPts val="0"/>
              </a:spcBef>
              <a:spcAft>
                <a:spcPts val="0"/>
              </a:spcAft>
              <a:buClr>
                <a:schemeClr val="dk2"/>
              </a:buClr>
              <a:buSzPts val="1200"/>
              <a:buNone/>
              <a:defRPr b="1" sz="1200">
                <a:solidFill>
                  <a:schemeClr val="dk2"/>
                </a:solidFill>
              </a:defRPr>
            </a:lvl3pPr>
            <a:lvl4pPr lvl="3" rtl="0" algn="ctr">
              <a:lnSpc>
                <a:spcPct val="100000"/>
              </a:lnSpc>
              <a:spcBef>
                <a:spcPts val="0"/>
              </a:spcBef>
              <a:spcAft>
                <a:spcPts val="0"/>
              </a:spcAft>
              <a:buClr>
                <a:schemeClr val="dk2"/>
              </a:buClr>
              <a:buSzPts val="1200"/>
              <a:buNone/>
              <a:defRPr b="1" sz="1200">
                <a:solidFill>
                  <a:schemeClr val="dk2"/>
                </a:solidFill>
              </a:defRPr>
            </a:lvl4pPr>
            <a:lvl5pPr lvl="4" rtl="0" algn="ctr">
              <a:lnSpc>
                <a:spcPct val="100000"/>
              </a:lnSpc>
              <a:spcBef>
                <a:spcPts val="0"/>
              </a:spcBef>
              <a:spcAft>
                <a:spcPts val="0"/>
              </a:spcAft>
              <a:buClr>
                <a:schemeClr val="dk2"/>
              </a:buClr>
              <a:buSzPts val="1200"/>
              <a:buNone/>
              <a:defRPr b="1" sz="1200">
                <a:solidFill>
                  <a:schemeClr val="dk2"/>
                </a:solidFill>
              </a:defRPr>
            </a:lvl5pPr>
            <a:lvl6pPr lvl="5" rtl="0" algn="ctr">
              <a:lnSpc>
                <a:spcPct val="100000"/>
              </a:lnSpc>
              <a:spcBef>
                <a:spcPts val="0"/>
              </a:spcBef>
              <a:spcAft>
                <a:spcPts val="0"/>
              </a:spcAft>
              <a:buClr>
                <a:schemeClr val="dk2"/>
              </a:buClr>
              <a:buSzPts val="1200"/>
              <a:buNone/>
              <a:defRPr b="1" sz="1200">
                <a:solidFill>
                  <a:schemeClr val="dk2"/>
                </a:solidFill>
              </a:defRPr>
            </a:lvl6pPr>
            <a:lvl7pPr lvl="6" rtl="0" algn="ctr">
              <a:lnSpc>
                <a:spcPct val="100000"/>
              </a:lnSpc>
              <a:spcBef>
                <a:spcPts val="0"/>
              </a:spcBef>
              <a:spcAft>
                <a:spcPts val="0"/>
              </a:spcAft>
              <a:buClr>
                <a:schemeClr val="dk2"/>
              </a:buClr>
              <a:buSzPts val="1200"/>
              <a:buNone/>
              <a:defRPr b="1" sz="1200">
                <a:solidFill>
                  <a:schemeClr val="dk2"/>
                </a:solidFill>
              </a:defRPr>
            </a:lvl7pPr>
            <a:lvl8pPr lvl="7" rtl="0" algn="ctr">
              <a:lnSpc>
                <a:spcPct val="100000"/>
              </a:lnSpc>
              <a:spcBef>
                <a:spcPts val="0"/>
              </a:spcBef>
              <a:spcAft>
                <a:spcPts val="0"/>
              </a:spcAft>
              <a:buClr>
                <a:schemeClr val="dk2"/>
              </a:buClr>
              <a:buSzPts val="1200"/>
              <a:buNone/>
              <a:defRPr b="1" sz="1200">
                <a:solidFill>
                  <a:schemeClr val="dk2"/>
                </a:solidFill>
              </a:defRPr>
            </a:lvl8pPr>
            <a:lvl9pPr lvl="8" rtl="0" algn="ctr">
              <a:lnSpc>
                <a:spcPct val="100000"/>
              </a:lnSpc>
              <a:spcBef>
                <a:spcPts val="0"/>
              </a:spcBef>
              <a:spcAft>
                <a:spcPts val="0"/>
              </a:spcAft>
              <a:buClr>
                <a:schemeClr val="dk2"/>
              </a:buClr>
              <a:buSzPts val="1200"/>
              <a:buNone/>
              <a:defRPr b="1" sz="1200">
                <a:solidFill>
                  <a:schemeClr val="dk2"/>
                </a:solidFill>
              </a:defRPr>
            </a:lvl9pPr>
          </a:lstStyle>
          <a:p/>
        </p:txBody>
      </p:sp>
      <p:sp>
        <p:nvSpPr>
          <p:cNvPr id="128" name="Google Shape;128;p17"/>
          <p:cNvSpPr txBox="1"/>
          <p:nvPr>
            <p:ph idx="6" type="title"/>
          </p:nvPr>
        </p:nvSpPr>
        <p:spPr>
          <a:xfrm>
            <a:off x="3640655" y="1405577"/>
            <a:ext cx="1995600" cy="637800"/>
          </a:xfrm>
          <a:prstGeom prst="rect">
            <a:avLst/>
          </a:prstGeom>
        </p:spPr>
        <p:txBody>
          <a:bodyPr anchorCtr="0" anchor="t" bIns="91425" lIns="91425" spcFirstLastPara="1" rIns="91425" wrap="square" tIns="91425">
            <a:normAutofit/>
          </a:bodyPr>
          <a:lstStyle>
            <a:lvl1pPr indent="0" lvl="0" marL="0" marR="0" rtl="0" algn="ctr">
              <a:lnSpc>
                <a:spcPct val="100000"/>
              </a:lnSpc>
              <a:spcBef>
                <a:spcPts val="0"/>
              </a:spcBef>
              <a:spcAft>
                <a:spcPts val="0"/>
              </a:spcAft>
              <a:buNone/>
              <a:defRPr b="1" sz="1200">
                <a:solidFill>
                  <a:schemeClr val="accent3"/>
                </a:solidFill>
              </a:defRPr>
            </a:lvl1pPr>
            <a:lvl2pPr lvl="1" rtl="0" algn="ctr">
              <a:lnSpc>
                <a:spcPct val="100000"/>
              </a:lnSpc>
              <a:spcBef>
                <a:spcPts val="0"/>
              </a:spcBef>
              <a:spcAft>
                <a:spcPts val="0"/>
              </a:spcAft>
              <a:buClr>
                <a:schemeClr val="accent3"/>
              </a:buClr>
              <a:buSzPts val="1200"/>
              <a:buNone/>
              <a:defRPr b="1" sz="1200">
                <a:solidFill>
                  <a:schemeClr val="accent3"/>
                </a:solidFill>
              </a:defRPr>
            </a:lvl2pPr>
            <a:lvl3pPr lvl="2" rtl="0" algn="ctr">
              <a:lnSpc>
                <a:spcPct val="100000"/>
              </a:lnSpc>
              <a:spcBef>
                <a:spcPts val="0"/>
              </a:spcBef>
              <a:spcAft>
                <a:spcPts val="0"/>
              </a:spcAft>
              <a:buClr>
                <a:schemeClr val="accent3"/>
              </a:buClr>
              <a:buSzPts val="1200"/>
              <a:buNone/>
              <a:defRPr b="1" sz="1200">
                <a:solidFill>
                  <a:schemeClr val="accent3"/>
                </a:solidFill>
              </a:defRPr>
            </a:lvl3pPr>
            <a:lvl4pPr lvl="3" rtl="0" algn="ctr">
              <a:lnSpc>
                <a:spcPct val="100000"/>
              </a:lnSpc>
              <a:spcBef>
                <a:spcPts val="0"/>
              </a:spcBef>
              <a:spcAft>
                <a:spcPts val="0"/>
              </a:spcAft>
              <a:buClr>
                <a:schemeClr val="accent3"/>
              </a:buClr>
              <a:buSzPts val="1200"/>
              <a:buNone/>
              <a:defRPr b="1" sz="1200">
                <a:solidFill>
                  <a:schemeClr val="accent3"/>
                </a:solidFill>
              </a:defRPr>
            </a:lvl4pPr>
            <a:lvl5pPr lvl="4" rtl="0" algn="ctr">
              <a:lnSpc>
                <a:spcPct val="100000"/>
              </a:lnSpc>
              <a:spcBef>
                <a:spcPts val="0"/>
              </a:spcBef>
              <a:spcAft>
                <a:spcPts val="0"/>
              </a:spcAft>
              <a:buClr>
                <a:schemeClr val="accent3"/>
              </a:buClr>
              <a:buSzPts val="1200"/>
              <a:buNone/>
              <a:defRPr b="1" sz="1200">
                <a:solidFill>
                  <a:schemeClr val="accent3"/>
                </a:solidFill>
              </a:defRPr>
            </a:lvl5pPr>
            <a:lvl6pPr lvl="5" rtl="0" algn="ctr">
              <a:lnSpc>
                <a:spcPct val="100000"/>
              </a:lnSpc>
              <a:spcBef>
                <a:spcPts val="0"/>
              </a:spcBef>
              <a:spcAft>
                <a:spcPts val="0"/>
              </a:spcAft>
              <a:buClr>
                <a:schemeClr val="accent3"/>
              </a:buClr>
              <a:buSzPts val="1200"/>
              <a:buNone/>
              <a:defRPr b="1" sz="1200">
                <a:solidFill>
                  <a:schemeClr val="accent3"/>
                </a:solidFill>
              </a:defRPr>
            </a:lvl6pPr>
            <a:lvl7pPr lvl="6" rtl="0" algn="ctr">
              <a:lnSpc>
                <a:spcPct val="100000"/>
              </a:lnSpc>
              <a:spcBef>
                <a:spcPts val="0"/>
              </a:spcBef>
              <a:spcAft>
                <a:spcPts val="0"/>
              </a:spcAft>
              <a:buClr>
                <a:schemeClr val="accent3"/>
              </a:buClr>
              <a:buSzPts val="1200"/>
              <a:buNone/>
              <a:defRPr b="1" sz="1200">
                <a:solidFill>
                  <a:schemeClr val="accent3"/>
                </a:solidFill>
              </a:defRPr>
            </a:lvl7pPr>
            <a:lvl8pPr lvl="7" rtl="0" algn="ctr">
              <a:lnSpc>
                <a:spcPct val="100000"/>
              </a:lnSpc>
              <a:spcBef>
                <a:spcPts val="0"/>
              </a:spcBef>
              <a:spcAft>
                <a:spcPts val="0"/>
              </a:spcAft>
              <a:buClr>
                <a:schemeClr val="accent3"/>
              </a:buClr>
              <a:buSzPts val="1200"/>
              <a:buNone/>
              <a:defRPr b="1" sz="1200">
                <a:solidFill>
                  <a:schemeClr val="accent3"/>
                </a:solidFill>
              </a:defRPr>
            </a:lvl8pPr>
            <a:lvl9pPr lvl="8" rtl="0" algn="ctr">
              <a:lnSpc>
                <a:spcPct val="100000"/>
              </a:lnSpc>
              <a:spcBef>
                <a:spcPts val="0"/>
              </a:spcBef>
              <a:spcAft>
                <a:spcPts val="0"/>
              </a:spcAft>
              <a:buClr>
                <a:schemeClr val="accent3"/>
              </a:buClr>
              <a:buSzPts val="1200"/>
              <a:buNone/>
              <a:defRPr b="1" sz="1200">
                <a:solidFill>
                  <a:schemeClr val="accent3"/>
                </a:solidFill>
              </a:defRPr>
            </a:lvl9pPr>
          </a:lstStyle>
          <a:p/>
        </p:txBody>
      </p:sp>
      <p:sp>
        <p:nvSpPr>
          <p:cNvPr id="129" name="Google Shape;129;p17"/>
          <p:cNvSpPr txBox="1"/>
          <p:nvPr>
            <p:ph idx="7" type="title"/>
          </p:nvPr>
        </p:nvSpPr>
        <p:spPr>
          <a:xfrm>
            <a:off x="6516336" y="1405577"/>
            <a:ext cx="1995600" cy="637800"/>
          </a:xfrm>
          <a:prstGeom prst="rect">
            <a:avLst/>
          </a:prstGeom>
        </p:spPr>
        <p:txBody>
          <a:bodyPr anchorCtr="0" anchor="t" bIns="91425" lIns="91425" spcFirstLastPara="1" rIns="91425" wrap="square" tIns="91425">
            <a:normAutofit/>
          </a:bodyPr>
          <a:lstStyle>
            <a:lvl1pPr indent="0" lvl="0" marL="0" marR="0" rtl="0" algn="ctr">
              <a:lnSpc>
                <a:spcPct val="100000"/>
              </a:lnSpc>
              <a:spcBef>
                <a:spcPts val="0"/>
              </a:spcBef>
              <a:spcAft>
                <a:spcPts val="0"/>
              </a:spcAft>
              <a:buNone/>
              <a:defRPr b="1" sz="1200">
                <a:solidFill>
                  <a:schemeClr val="dk2"/>
                </a:solidFill>
              </a:defRPr>
            </a:lvl1pPr>
            <a:lvl2pPr lvl="1" rtl="0" algn="ctr">
              <a:lnSpc>
                <a:spcPct val="100000"/>
              </a:lnSpc>
              <a:spcBef>
                <a:spcPts val="0"/>
              </a:spcBef>
              <a:spcAft>
                <a:spcPts val="0"/>
              </a:spcAft>
              <a:buClr>
                <a:schemeClr val="dk2"/>
              </a:buClr>
              <a:buSzPts val="1200"/>
              <a:buNone/>
              <a:defRPr b="1" sz="1200">
                <a:solidFill>
                  <a:schemeClr val="dk2"/>
                </a:solidFill>
              </a:defRPr>
            </a:lvl2pPr>
            <a:lvl3pPr lvl="2" rtl="0" algn="ctr">
              <a:lnSpc>
                <a:spcPct val="100000"/>
              </a:lnSpc>
              <a:spcBef>
                <a:spcPts val="0"/>
              </a:spcBef>
              <a:spcAft>
                <a:spcPts val="0"/>
              </a:spcAft>
              <a:buClr>
                <a:schemeClr val="dk2"/>
              </a:buClr>
              <a:buSzPts val="1200"/>
              <a:buNone/>
              <a:defRPr b="1" sz="1200">
                <a:solidFill>
                  <a:schemeClr val="dk2"/>
                </a:solidFill>
              </a:defRPr>
            </a:lvl3pPr>
            <a:lvl4pPr lvl="3" rtl="0" algn="ctr">
              <a:lnSpc>
                <a:spcPct val="100000"/>
              </a:lnSpc>
              <a:spcBef>
                <a:spcPts val="0"/>
              </a:spcBef>
              <a:spcAft>
                <a:spcPts val="0"/>
              </a:spcAft>
              <a:buClr>
                <a:schemeClr val="dk2"/>
              </a:buClr>
              <a:buSzPts val="1200"/>
              <a:buNone/>
              <a:defRPr b="1" sz="1200">
                <a:solidFill>
                  <a:schemeClr val="dk2"/>
                </a:solidFill>
              </a:defRPr>
            </a:lvl4pPr>
            <a:lvl5pPr lvl="4" rtl="0" algn="ctr">
              <a:lnSpc>
                <a:spcPct val="100000"/>
              </a:lnSpc>
              <a:spcBef>
                <a:spcPts val="0"/>
              </a:spcBef>
              <a:spcAft>
                <a:spcPts val="0"/>
              </a:spcAft>
              <a:buClr>
                <a:schemeClr val="dk2"/>
              </a:buClr>
              <a:buSzPts val="1200"/>
              <a:buNone/>
              <a:defRPr b="1" sz="1200">
                <a:solidFill>
                  <a:schemeClr val="dk2"/>
                </a:solidFill>
              </a:defRPr>
            </a:lvl5pPr>
            <a:lvl6pPr lvl="5" rtl="0" algn="ctr">
              <a:lnSpc>
                <a:spcPct val="100000"/>
              </a:lnSpc>
              <a:spcBef>
                <a:spcPts val="0"/>
              </a:spcBef>
              <a:spcAft>
                <a:spcPts val="0"/>
              </a:spcAft>
              <a:buClr>
                <a:schemeClr val="dk2"/>
              </a:buClr>
              <a:buSzPts val="1200"/>
              <a:buNone/>
              <a:defRPr b="1" sz="1200">
                <a:solidFill>
                  <a:schemeClr val="dk2"/>
                </a:solidFill>
              </a:defRPr>
            </a:lvl6pPr>
            <a:lvl7pPr lvl="6" rtl="0" algn="ctr">
              <a:lnSpc>
                <a:spcPct val="100000"/>
              </a:lnSpc>
              <a:spcBef>
                <a:spcPts val="0"/>
              </a:spcBef>
              <a:spcAft>
                <a:spcPts val="0"/>
              </a:spcAft>
              <a:buClr>
                <a:schemeClr val="dk2"/>
              </a:buClr>
              <a:buSzPts val="1200"/>
              <a:buNone/>
              <a:defRPr b="1" sz="1200">
                <a:solidFill>
                  <a:schemeClr val="dk2"/>
                </a:solidFill>
              </a:defRPr>
            </a:lvl7pPr>
            <a:lvl8pPr lvl="7" rtl="0" algn="ctr">
              <a:lnSpc>
                <a:spcPct val="100000"/>
              </a:lnSpc>
              <a:spcBef>
                <a:spcPts val="0"/>
              </a:spcBef>
              <a:spcAft>
                <a:spcPts val="0"/>
              </a:spcAft>
              <a:buClr>
                <a:schemeClr val="dk2"/>
              </a:buClr>
              <a:buSzPts val="1200"/>
              <a:buNone/>
              <a:defRPr b="1" sz="1200">
                <a:solidFill>
                  <a:schemeClr val="dk2"/>
                </a:solidFill>
              </a:defRPr>
            </a:lvl8pPr>
            <a:lvl9pPr lvl="8" rtl="0" algn="ctr">
              <a:lnSpc>
                <a:spcPct val="100000"/>
              </a:lnSpc>
              <a:spcBef>
                <a:spcPts val="0"/>
              </a:spcBef>
              <a:spcAft>
                <a:spcPts val="0"/>
              </a:spcAft>
              <a:buClr>
                <a:schemeClr val="dk2"/>
              </a:buClr>
              <a:buSzPts val="1200"/>
              <a:buNone/>
              <a:defRPr b="1" sz="1200">
                <a:solidFill>
                  <a:schemeClr val="dk2"/>
                </a:solidFill>
              </a:defRPr>
            </a:lvl9pPr>
          </a:lstStyle>
          <a:p/>
        </p:txBody>
      </p:sp>
      <p:sp>
        <p:nvSpPr>
          <p:cNvPr id="130" name="Google Shape;130;p17"/>
          <p:cNvSpPr/>
          <p:nvPr/>
        </p:nvSpPr>
        <p:spPr>
          <a:xfrm>
            <a:off x="4161450" y="3795275"/>
            <a:ext cx="954000" cy="299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7037125" y="3795275"/>
            <a:ext cx="954000" cy="299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txBox="1"/>
          <p:nvPr>
            <p:ph idx="12" type="sldNum"/>
          </p:nvPr>
        </p:nvSpPr>
        <p:spPr>
          <a:xfrm>
            <a:off x="8284619" y="4660785"/>
            <a:ext cx="548700" cy="393600"/>
          </a:xfrm>
          <a:prstGeom prst="rect">
            <a:avLst/>
          </a:prstGeom>
        </p:spPr>
        <p:txBody>
          <a:bodyPr anchorCtr="0" anchor="ctr" bIns="91425" lIns="91425" spcFirstLastPara="1" rIns="91425" wrap="square" tIns="91425">
            <a:normAutofit/>
          </a:bodyPr>
          <a:lstStyle>
            <a:lvl1pPr lvl="0" rtl="0" algn="r">
              <a:buNone/>
              <a:defRPr sz="600">
                <a:solidFill>
                  <a:srgbClr val="666666"/>
                </a:solidFill>
                <a:latin typeface="Montserrat"/>
                <a:ea typeface="Montserrat"/>
                <a:cs typeface="Montserrat"/>
                <a:sym typeface="Montserrat"/>
              </a:defRPr>
            </a:lvl1pPr>
            <a:lvl2pPr lvl="1" rtl="0" algn="r">
              <a:buNone/>
              <a:defRPr sz="600">
                <a:solidFill>
                  <a:srgbClr val="666666"/>
                </a:solidFill>
                <a:latin typeface="Montserrat"/>
                <a:ea typeface="Montserrat"/>
                <a:cs typeface="Montserrat"/>
                <a:sym typeface="Montserrat"/>
              </a:defRPr>
            </a:lvl2pPr>
            <a:lvl3pPr lvl="2" rtl="0" algn="r">
              <a:buNone/>
              <a:defRPr sz="600">
                <a:solidFill>
                  <a:srgbClr val="666666"/>
                </a:solidFill>
                <a:latin typeface="Montserrat"/>
                <a:ea typeface="Montserrat"/>
                <a:cs typeface="Montserrat"/>
                <a:sym typeface="Montserrat"/>
              </a:defRPr>
            </a:lvl3pPr>
            <a:lvl4pPr lvl="3" rtl="0" algn="r">
              <a:buNone/>
              <a:defRPr sz="600">
                <a:solidFill>
                  <a:srgbClr val="666666"/>
                </a:solidFill>
                <a:latin typeface="Montserrat"/>
                <a:ea typeface="Montserrat"/>
                <a:cs typeface="Montserrat"/>
                <a:sym typeface="Montserrat"/>
              </a:defRPr>
            </a:lvl4pPr>
            <a:lvl5pPr lvl="4" rtl="0" algn="r">
              <a:buNone/>
              <a:defRPr sz="600">
                <a:solidFill>
                  <a:srgbClr val="666666"/>
                </a:solidFill>
                <a:latin typeface="Montserrat"/>
                <a:ea typeface="Montserrat"/>
                <a:cs typeface="Montserrat"/>
                <a:sym typeface="Montserrat"/>
              </a:defRPr>
            </a:lvl5pPr>
            <a:lvl6pPr lvl="5" rtl="0" algn="r">
              <a:buNone/>
              <a:defRPr sz="600">
                <a:solidFill>
                  <a:srgbClr val="666666"/>
                </a:solidFill>
                <a:latin typeface="Montserrat"/>
                <a:ea typeface="Montserrat"/>
                <a:cs typeface="Montserrat"/>
                <a:sym typeface="Montserrat"/>
              </a:defRPr>
            </a:lvl6pPr>
            <a:lvl7pPr lvl="6" rtl="0" algn="r">
              <a:buNone/>
              <a:defRPr sz="600">
                <a:solidFill>
                  <a:srgbClr val="666666"/>
                </a:solidFill>
                <a:latin typeface="Montserrat"/>
                <a:ea typeface="Montserrat"/>
                <a:cs typeface="Montserrat"/>
                <a:sym typeface="Montserrat"/>
              </a:defRPr>
            </a:lvl7pPr>
            <a:lvl8pPr lvl="7" rtl="0" algn="r">
              <a:buNone/>
              <a:defRPr sz="600">
                <a:solidFill>
                  <a:srgbClr val="666666"/>
                </a:solidFill>
                <a:latin typeface="Montserrat"/>
                <a:ea typeface="Montserrat"/>
                <a:cs typeface="Montserrat"/>
                <a:sym typeface="Montserrat"/>
              </a:defRPr>
            </a:lvl8pPr>
            <a:lvl9pPr lvl="8" rtl="0" algn="r">
              <a:buNone/>
              <a:defRPr sz="600">
                <a:solidFill>
                  <a:srgbClr val="666666"/>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grpSp>
        <p:nvGrpSpPr>
          <p:cNvPr id="137" name="Google Shape;137;p18"/>
          <p:cNvGrpSpPr/>
          <p:nvPr/>
        </p:nvGrpSpPr>
        <p:grpSpPr>
          <a:xfrm>
            <a:off x="5232775" y="445685"/>
            <a:ext cx="738674" cy="716413"/>
            <a:chOff x="3213650" y="306450"/>
            <a:chExt cx="1532200" cy="1486025"/>
          </a:xfrm>
        </p:grpSpPr>
        <p:grpSp>
          <p:nvGrpSpPr>
            <p:cNvPr id="138" name="Google Shape;138;p18"/>
            <p:cNvGrpSpPr/>
            <p:nvPr/>
          </p:nvGrpSpPr>
          <p:grpSpPr>
            <a:xfrm>
              <a:off x="3213650" y="306450"/>
              <a:ext cx="1532200" cy="140700"/>
              <a:chOff x="3213650" y="306450"/>
              <a:chExt cx="1532200" cy="140700"/>
            </a:xfrm>
          </p:grpSpPr>
          <p:sp>
            <p:nvSpPr>
              <p:cNvPr id="139" name="Google Shape;139;p18"/>
              <p:cNvSpPr/>
              <p:nvPr/>
            </p:nvSpPr>
            <p:spPr>
              <a:xfrm>
                <a:off x="32136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a:off x="356152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390940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a:off x="425727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8"/>
              <p:cNvSpPr/>
              <p:nvPr/>
            </p:nvSpPr>
            <p:spPr>
              <a:xfrm>
                <a:off x="46051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 name="Google Shape;144;p18"/>
            <p:cNvGrpSpPr/>
            <p:nvPr/>
          </p:nvGrpSpPr>
          <p:grpSpPr>
            <a:xfrm>
              <a:off x="3213650" y="575515"/>
              <a:ext cx="1532200" cy="140700"/>
              <a:chOff x="3213650" y="306450"/>
              <a:chExt cx="1532200" cy="140700"/>
            </a:xfrm>
          </p:grpSpPr>
          <p:sp>
            <p:nvSpPr>
              <p:cNvPr id="145" name="Google Shape;145;p18"/>
              <p:cNvSpPr/>
              <p:nvPr/>
            </p:nvSpPr>
            <p:spPr>
              <a:xfrm>
                <a:off x="32136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8"/>
              <p:cNvSpPr/>
              <p:nvPr/>
            </p:nvSpPr>
            <p:spPr>
              <a:xfrm>
                <a:off x="356152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8"/>
              <p:cNvSpPr/>
              <p:nvPr/>
            </p:nvSpPr>
            <p:spPr>
              <a:xfrm>
                <a:off x="390940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a:off x="425727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46051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 name="Google Shape;150;p18"/>
            <p:cNvGrpSpPr/>
            <p:nvPr/>
          </p:nvGrpSpPr>
          <p:grpSpPr>
            <a:xfrm>
              <a:off x="3213650" y="844580"/>
              <a:ext cx="1532200" cy="140700"/>
              <a:chOff x="3213650" y="306450"/>
              <a:chExt cx="1532200" cy="140700"/>
            </a:xfrm>
          </p:grpSpPr>
          <p:sp>
            <p:nvSpPr>
              <p:cNvPr id="151" name="Google Shape;151;p18"/>
              <p:cNvSpPr/>
              <p:nvPr/>
            </p:nvSpPr>
            <p:spPr>
              <a:xfrm>
                <a:off x="32136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p:nvPr/>
            </p:nvSpPr>
            <p:spPr>
              <a:xfrm>
                <a:off x="356152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8"/>
              <p:cNvSpPr/>
              <p:nvPr/>
            </p:nvSpPr>
            <p:spPr>
              <a:xfrm>
                <a:off x="390940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p:nvPr/>
            </p:nvSpPr>
            <p:spPr>
              <a:xfrm>
                <a:off x="425727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a:off x="46051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18"/>
            <p:cNvGrpSpPr/>
            <p:nvPr/>
          </p:nvGrpSpPr>
          <p:grpSpPr>
            <a:xfrm>
              <a:off x="3213650" y="1113645"/>
              <a:ext cx="1532200" cy="140700"/>
              <a:chOff x="3213650" y="306450"/>
              <a:chExt cx="1532200" cy="140700"/>
            </a:xfrm>
          </p:grpSpPr>
          <p:sp>
            <p:nvSpPr>
              <p:cNvPr id="157" name="Google Shape;157;p18"/>
              <p:cNvSpPr/>
              <p:nvPr/>
            </p:nvSpPr>
            <p:spPr>
              <a:xfrm>
                <a:off x="32136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8"/>
              <p:cNvSpPr/>
              <p:nvPr/>
            </p:nvSpPr>
            <p:spPr>
              <a:xfrm>
                <a:off x="356152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p:nvPr/>
            </p:nvSpPr>
            <p:spPr>
              <a:xfrm>
                <a:off x="390940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8"/>
              <p:cNvSpPr/>
              <p:nvPr/>
            </p:nvSpPr>
            <p:spPr>
              <a:xfrm>
                <a:off x="425727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a:off x="46051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18"/>
            <p:cNvGrpSpPr/>
            <p:nvPr/>
          </p:nvGrpSpPr>
          <p:grpSpPr>
            <a:xfrm>
              <a:off x="3213650" y="1382710"/>
              <a:ext cx="1532200" cy="140700"/>
              <a:chOff x="3213650" y="306450"/>
              <a:chExt cx="1532200" cy="140700"/>
            </a:xfrm>
          </p:grpSpPr>
          <p:sp>
            <p:nvSpPr>
              <p:cNvPr id="163" name="Google Shape;163;p18"/>
              <p:cNvSpPr/>
              <p:nvPr/>
            </p:nvSpPr>
            <p:spPr>
              <a:xfrm>
                <a:off x="32136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p:nvPr/>
            </p:nvSpPr>
            <p:spPr>
              <a:xfrm>
                <a:off x="356152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8"/>
              <p:cNvSpPr/>
              <p:nvPr/>
            </p:nvSpPr>
            <p:spPr>
              <a:xfrm>
                <a:off x="390940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p:nvPr/>
            </p:nvSpPr>
            <p:spPr>
              <a:xfrm>
                <a:off x="425727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8"/>
              <p:cNvSpPr/>
              <p:nvPr/>
            </p:nvSpPr>
            <p:spPr>
              <a:xfrm>
                <a:off x="46051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 name="Google Shape;168;p18"/>
            <p:cNvGrpSpPr/>
            <p:nvPr/>
          </p:nvGrpSpPr>
          <p:grpSpPr>
            <a:xfrm>
              <a:off x="3213650" y="1651775"/>
              <a:ext cx="1532200" cy="140700"/>
              <a:chOff x="3213650" y="306450"/>
              <a:chExt cx="1532200" cy="140700"/>
            </a:xfrm>
          </p:grpSpPr>
          <p:sp>
            <p:nvSpPr>
              <p:cNvPr id="169" name="Google Shape;169;p18"/>
              <p:cNvSpPr/>
              <p:nvPr/>
            </p:nvSpPr>
            <p:spPr>
              <a:xfrm>
                <a:off x="32136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8"/>
              <p:cNvSpPr/>
              <p:nvPr/>
            </p:nvSpPr>
            <p:spPr>
              <a:xfrm>
                <a:off x="356152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8"/>
              <p:cNvSpPr/>
              <p:nvPr/>
            </p:nvSpPr>
            <p:spPr>
              <a:xfrm>
                <a:off x="390940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p:nvPr/>
            </p:nvSpPr>
            <p:spPr>
              <a:xfrm>
                <a:off x="4257275"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8"/>
              <p:cNvSpPr/>
              <p:nvPr/>
            </p:nvSpPr>
            <p:spPr>
              <a:xfrm>
                <a:off x="4605150" y="306450"/>
                <a:ext cx="140700" cy="140700"/>
              </a:xfrm>
              <a:prstGeom prst="ellipse">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74" name="Google Shape;174;p18"/>
          <p:cNvPicPr preferRelativeResize="0"/>
          <p:nvPr/>
        </p:nvPicPr>
        <p:blipFill rotWithShape="1">
          <a:blip r:embed="rId3">
            <a:alphaModFix/>
          </a:blip>
          <a:srcRect b="24435" l="0" r="0" t="15966"/>
          <a:stretch/>
        </p:blipFill>
        <p:spPr>
          <a:xfrm>
            <a:off x="5714525" y="297075"/>
            <a:ext cx="3029795" cy="3210102"/>
          </a:xfrm>
          <a:prstGeom prst="rect">
            <a:avLst/>
          </a:prstGeom>
          <a:noFill/>
          <a:ln>
            <a:noFill/>
          </a:ln>
        </p:spPr>
      </p:pic>
      <p:pic>
        <p:nvPicPr>
          <p:cNvPr id="175" name="Google Shape;175;p18"/>
          <p:cNvPicPr preferRelativeResize="0"/>
          <p:nvPr/>
        </p:nvPicPr>
        <p:blipFill rotWithShape="1">
          <a:blip r:embed="rId4">
            <a:alphaModFix/>
          </a:blip>
          <a:srcRect b="13777" l="0" r="0" t="13784"/>
          <a:stretch/>
        </p:blipFill>
        <p:spPr>
          <a:xfrm>
            <a:off x="4439020" y="2053150"/>
            <a:ext cx="2005926" cy="2180024"/>
          </a:xfrm>
          <a:prstGeom prst="rect">
            <a:avLst/>
          </a:prstGeom>
          <a:noFill/>
          <a:ln>
            <a:noFill/>
          </a:ln>
        </p:spPr>
      </p:pic>
      <p:sp>
        <p:nvSpPr>
          <p:cNvPr id="176" name="Google Shape;176;p18"/>
          <p:cNvSpPr/>
          <p:nvPr/>
        </p:nvSpPr>
        <p:spPr>
          <a:xfrm>
            <a:off x="3795450" y="3507175"/>
            <a:ext cx="1402500" cy="1402500"/>
          </a:xfrm>
          <a:prstGeom prst="donut">
            <a:avLst>
              <a:gd fmla="val 25843" name="adj"/>
            </a:avLst>
          </a:prstGeom>
          <a:solidFill>
            <a:srgbClr val="00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8"/>
          <p:cNvSpPr txBox="1"/>
          <p:nvPr>
            <p:ph type="title"/>
          </p:nvPr>
        </p:nvSpPr>
        <p:spPr>
          <a:xfrm>
            <a:off x="531875" y="1577475"/>
            <a:ext cx="3859200" cy="22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rgbClr val="003350"/>
                </a:solidFill>
                <a:latin typeface="Lora"/>
                <a:ea typeface="Lora"/>
                <a:cs typeface="Lora"/>
                <a:sym typeface="Lora"/>
              </a:rPr>
              <a:t>Fresh: Customer Success Plan  2023</a:t>
            </a:r>
            <a:endParaRPr b="1" sz="3600">
              <a:solidFill>
                <a:srgbClr val="003350"/>
              </a:solidFill>
              <a:latin typeface="Lora"/>
              <a:ea typeface="Lora"/>
              <a:cs typeface="Lora"/>
              <a:sym typeface="Lora"/>
            </a:endParaRPr>
          </a:p>
        </p:txBody>
      </p:sp>
      <p:grpSp>
        <p:nvGrpSpPr>
          <p:cNvPr id="178" name="Google Shape;178;p18"/>
          <p:cNvGrpSpPr/>
          <p:nvPr/>
        </p:nvGrpSpPr>
        <p:grpSpPr>
          <a:xfrm>
            <a:off x="623808" y="4356861"/>
            <a:ext cx="1328826" cy="786636"/>
            <a:chOff x="238125" y="743125"/>
            <a:chExt cx="7144225" cy="4229225"/>
          </a:xfrm>
        </p:grpSpPr>
        <p:sp>
          <p:nvSpPr>
            <p:cNvPr id="179" name="Google Shape;179;p18"/>
            <p:cNvSpPr/>
            <p:nvPr/>
          </p:nvSpPr>
          <p:spPr>
            <a:xfrm>
              <a:off x="238125" y="743125"/>
              <a:ext cx="340275" cy="4229225"/>
            </a:xfrm>
            <a:custGeom>
              <a:rect b="b" l="l" r="r" t="t"/>
              <a:pathLst>
                <a:path extrusionOk="0" h="169169" w="13611">
                  <a:moveTo>
                    <a:pt x="0" y="0"/>
                  </a:moveTo>
                  <a:lnTo>
                    <a:pt x="0" y="169169"/>
                  </a:lnTo>
                  <a:lnTo>
                    <a:pt x="13611" y="169169"/>
                  </a:lnTo>
                  <a:lnTo>
                    <a:pt x="13611"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8"/>
            <p:cNvSpPr/>
            <p:nvPr/>
          </p:nvSpPr>
          <p:spPr>
            <a:xfrm>
              <a:off x="918650" y="743125"/>
              <a:ext cx="339825" cy="4229225"/>
            </a:xfrm>
            <a:custGeom>
              <a:rect b="b" l="l" r="r" t="t"/>
              <a:pathLst>
                <a:path extrusionOk="0" h="169169" w="13593">
                  <a:moveTo>
                    <a:pt x="0" y="0"/>
                  </a:moveTo>
                  <a:lnTo>
                    <a:pt x="0" y="169169"/>
                  </a:lnTo>
                  <a:lnTo>
                    <a:pt x="13592" y="169169"/>
                  </a:lnTo>
                  <a:lnTo>
                    <a:pt x="13592"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8"/>
            <p:cNvSpPr/>
            <p:nvPr/>
          </p:nvSpPr>
          <p:spPr>
            <a:xfrm>
              <a:off x="1598725" y="743125"/>
              <a:ext cx="340275" cy="4229225"/>
            </a:xfrm>
            <a:custGeom>
              <a:rect b="b" l="l" r="r" t="t"/>
              <a:pathLst>
                <a:path extrusionOk="0" h="169169" w="13611">
                  <a:moveTo>
                    <a:pt x="0" y="0"/>
                  </a:moveTo>
                  <a:lnTo>
                    <a:pt x="0" y="169169"/>
                  </a:lnTo>
                  <a:lnTo>
                    <a:pt x="13611" y="169169"/>
                  </a:lnTo>
                  <a:lnTo>
                    <a:pt x="13611"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8"/>
            <p:cNvSpPr/>
            <p:nvPr/>
          </p:nvSpPr>
          <p:spPr>
            <a:xfrm>
              <a:off x="2279250" y="743125"/>
              <a:ext cx="340300" cy="4229225"/>
            </a:xfrm>
            <a:custGeom>
              <a:rect b="b" l="l" r="r" t="t"/>
              <a:pathLst>
                <a:path extrusionOk="0" h="169169" w="13612">
                  <a:moveTo>
                    <a:pt x="1" y="0"/>
                  </a:moveTo>
                  <a:lnTo>
                    <a:pt x="1" y="169169"/>
                  </a:lnTo>
                  <a:lnTo>
                    <a:pt x="13611" y="169169"/>
                  </a:lnTo>
                  <a:lnTo>
                    <a:pt x="13611"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8"/>
            <p:cNvSpPr/>
            <p:nvPr/>
          </p:nvSpPr>
          <p:spPr>
            <a:xfrm>
              <a:off x="2959775" y="743125"/>
              <a:ext cx="340300" cy="4229225"/>
            </a:xfrm>
            <a:custGeom>
              <a:rect b="b" l="l" r="r" t="t"/>
              <a:pathLst>
                <a:path extrusionOk="0" h="169169" w="13612">
                  <a:moveTo>
                    <a:pt x="1" y="0"/>
                  </a:moveTo>
                  <a:lnTo>
                    <a:pt x="1" y="169169"/>
                  </a:lnTo>
                  <a:lnTo>
                    <a:pt x="13612" y="169169"/>
                  </a:lnTo>
                  <a:lnTo>
                    <a:pt x="13612"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8"/>
            <p:cNvSpPr/>
            <p:nvPr/>
          </p:nvSpPr>
          <p:spPr>
            <a:xfrm>
              <a:off x="3639850" y="743125"/>
              <a:ext cx="340300" cy="4229225"/>
            </a:xfrm>
            <a:custGeom>
              <a:rect b="b" l="l" r="r" t="t"/>
              <a:pathLst>
                <a:path extrusionOk="0" h="169169" w="13612">
                  <a:moveTo>
                    <a:pt x="1" y="0"/>
                  </a:moveTo>
                  <a:lnTo>
                    <a:pt x="1" y="169169"/>
                  </a:lnTo>
                  <a:lnTo>
                    <a:pt x="13611" y="169169"/>
                  </a:lnTo>
                  <a:lnTo>
                    <a:pt x="13611"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8"/>
            <p:cNvSpPr/>
            <p:nvPr/>
          </p:nvSpPr>
          <p:spPr>
            <a:xfrm>
              <a:off x="4320400" y="743125"/>
              <a:ext cx="340275" cy="4229225"/>
            </a:xfrm>
            <a:custGeom>
              <a:rect b="b" l="l" r="r" t="t"/>
              <a:pathLst>
                <a:path extrusionOk="0" h="169169" w="13611">
                  <a:moveTo>
                    <a:pt x="0" y="0"/>
                  </a:moveTo>
                  <a:lnTo>
                    <a:pt x="0" y="169169"/>
                  </a:lnTo>
                  <a:lnTo>
                    <a:pt x="13611" y="169169"/>
                  </a:lnTo>
                  <a:lnTo>
                    <a:pt x="13611"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8"/>
            <p:cNvSpPr/>
            <p:nvPr/>
          </p:nvSpPr>
          <p:spPr>
            <a:xfrm>
              <a:off x="5000925" y="743125"/>
              <a:ext cx="340300" cy="4229225"/>
            </a:xfrm>
            <a:custGeom>
              <a:rect b="b" l="l" r="r" t="t"/>
              <a:pathLst>
                <a:path extrusionOk="0" h="169169" w="13612">
                  <a:moveTo>
                    <a:pt x="0" y="0"/>
                  </a:moveTo>
                  <a:lnTo>
                    <a:pt x="0" y="169169"/>
                  </a:lnTo>
                  <a:lnTo>
                    <a:pt x="13611" y="169169"/>
                  </a:lnTo>
                  <a:lnTo>
                    <a:pt x="13611"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8"/>
            <p:cNvSpPr/>
            <p:nvPr/>
          </p:nvSpPr>
          <p:spPr>
            <a:xfrm>
              <a:off x="5681450" y="743125"/>
              <a:ext cx="339825" cy="4229225"/>
            </a:xfrm>
            <a:custGeom>
              <a:rect b="b" l="l" r="r" t="t"/>
              <a:pathLst>
                <a:path extrusionOk="0" h="169169" w="13593">
                  <a:moveTo>
                    <a:pt x="1" y="0"/>
                  </a:moveTo>
                  <a:lnTo>
                    <a:pt x="1" y="169169"/>
                  </a:lnTo>
                  <a:lnTo>
                    <a:pt x="13593" y="169169"/>
                  </a:lnTo>
                  <a:lnTo>
                    <a:pt x="13593"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8"/>
            <p:cNvSpPr/>
            <p:nvPr/>
          </p:nvSpPr>
          <p:spPr>
            <a:xfrm>
              <a:off x="6361525" y="743125"/>
              <a:ext cx="340300" cy="4229225"/>
            </a:xfrm>
            <a:custGeom>
              <a:rect b="b" l="l" r="r" t="t"/>
              <a:pathLst>
                <a:path extrusionOk="0" h="169169" w="13612">
                  <a:moveTo>
                    <a:pt x="1" y="0"/>
                  </a:moveTo>
                  <a:lnTo>
                    <a:pt x="1" y="169169"/>
                  </a:lnTo>
                  <a:lnTo>
                    <a:pt x="13611" y="169169"/>
                  </a:lnTo>
                  <a:lnTo>
                    <a:pt x="13611"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8"/>
            <p:cNvSpPr/>
            <p:nvPr/>
          </p:nvSpPr>
          <p:spPr>
            <a:xfrm>
              <a:off x="7042075" y="743125"/>
              <a:ext cx="340275" cy="4229225"/>
            </a:xfrm>
            <a:custGeom>
              <a:rect b="b" l="l" r="r" t="t"/>
              <a:pathLst>
                <a:path extrusionOk="0" h="169169" w="13611">
                  <a:moveTo>
                    <a:pt x="0" y="0"/>
                  </a:moveTo>
                  <a:lnTo>
                    <a:pt x="0" y="169169"/>
                  </a:lnTo>
                  <a:lnTo>
                    <a:pt x="13611" y="169169"/>
                  </a:lnTo>
                  <a:lnTo>
                    <a:pt x="13611"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 name="Google Shape;190;p18"/>
          <p:cNvSpPr/>
          <p:nvPr/>
        </p:nvSpPr>
        <p:spPr>
          <a:xfrm>
            <a:off x="-1237050" y="-1157475"/>
            <a:ext cx="1237200" cy="6366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8"/>
          <p:cNvSpPr/>
          <p:nvPr/>
        </p:nvSpPr>
        <p:spPr>
          <a:xfrm rot="5400000">
            <a:off x="4449775" y="-5955775"/>
            <a:ext cx="1338300" cy="105732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18"/>
          <p:cNvGrpSpPr/>
          <p:nvPr/>
        </p:nvGrpSpPr>
        <p:grpSpPr>
          <a:xfrm>
            <a:off x="413248" y="3507183"/>
            <a:ext cx="2969096" cy="137093"/>
            <a:chOff x="453098" y="4817783"/>
            <a:chExt cx="2969096" cy="137093"/>
          </a:xfrm>
        </p:grpSpPr>
        <p:sp>
          <p:nvSpPr>
            <p:cNvPr id="193" name="Google Shape;193;p18"/>
            <p:cNvSpPr/>
            <p:nvPr/>
          </p:nvSpPr>
          <p:spPr>
            <a:xfrm rot="79">
              <a:off x="453098" y="4817814"/>
              <a:ext cx="2690271" cy="74171"/>
            </a:xfrm>
            <a:custGeom>
              <a:rect b="b" l="l" r="r" t="t"/>
              <a:pathLst>
                <a:path extrusionOk="0" fill="none" h="2583" w="24778">
                  <a:moveTo>
                    <a:pt x="0" y="2582"/>
                  </a:moveTo>
                  <a:cubicBezTo>
                    <a:pt x="5799" y="0"/>
                    <a:pt x="24778" y="966"/>
                    <a:pt x="18568" y="966"/>
                  </a:cubicBezTo>
                </a:path>
              </a:pathLst>
            </a:custGeom>
            <a:noFill/>
            <a:ln cap="rnd" cmpd="sng" w="19050">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8"/>
            <p:cNvSpPr/>
            <p:nvPr/>
          </p:nvSpPr>
          <p:spPr>
            <a:xfrm rot="79">
              <a:off x="731923" y="4880674"/>
              <a:ext cx="2690271" cy="74171"/>
            </a:xfrm>
            <a:custGeom>
              <a:rect b="b" l="l" r="r" t="t"/>
              <a:pathLst>
                <a:path extrusionOk="0" fill="none" h="2583" w="24778">
                  <a:moveTo>
                    <a:pt x="0" y="2582"/>
                  </a:moveTo>
                  <a:cubicBezTo>
                    <a:pt x="5799" y="0"/>
                    <a:pt x="24778" y="966"/>
                    <a:pt x="18568" y="966"/>
                  </a:cubicBezTo>
                </a:path>
              </a:pathLst>
            </a:custGeom>
            <a:noFill/>
            <a:ln cap="rnd" cmpd="sng" w="19050">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5" name="Google Shape;195;p18"/>
          <p:cNvPicPr preferRelativeResize="0"/>
          <p:nvPr/>
        </p:nvPicPr>
        <p:blipFill>
          <a:blip r:embed="rId5">
            <a:alphaModFix/>
          </a:blip>
          <a:stretch>
            <a:fillRect/>
          </a:stretch>
        </p:blipFill>
        <p:spPr>
          <a:xfrm>
            <a:off x="444875" y="779450"/>
            <a:ext cx="2338524" cy="716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9"/>
          <p:cNvSpPr txBox="1"/>
          <p:nvPr>
            <p:ph idx="1" type="subTitle"/>
          </p:nvPr>
        </p:nvSpPr>
        <p:spPr>
          <a:xfrm>
            <a:off x="3903367" y="639625"/>
            <a:ext cx="1428600" cy="372900"/>
          </a:xfrm>
          <a:prstGeom prst="rect">
            <a:avLst/>
          </a:prstGeom>
          <a:ln cap="flat" cmpd="sng" w="9525">
            <a:solidFill>
              <a:srgbClr val="0033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1200"/>
              </a:spcAft>
              <a:buSzPts val="275"/>
              <a:buNone/>
            </a:pPr>
            <a:r>
              <a:rPr lang="en" sz="775">
                <a:solidFill>
                  <a:srgbClr val="003350"/>
                </a:solidFill>
              </a:rPr>
              <a:t>Juliana Hendershot</a:t>
            </a:r>
            <a:r>
              <a:rPr lang="en" sz="775">
                <a:solidFill>
                  <a:srgbClr val="003350"/>
                </a:solidFill>
              </a:rPr>
              <a:t> - </a:t>
            </a:r>
            <a:r>
              <a:rPr lang="en" sz="775">
                <a:solidFill>
                  <a:srgbClr val="003350"/>
                </a:solidFill>
              </a:rPr>
              <a:t>Vice President, North America Marketing - Fresh</a:t>
            </a:r>
            <a:endParaRPr sz="775">
              <a:solidFill>
                <a:srgbClr val="003350"/>
              </a:solidFill>
            </a:endParaRPr>
          </a:p>
        </p:txBody>
      </p:sp>
      <p:sp>
        <p:nvSpPr>
          <p:cNvPr id="201" name="Google Shape;201;p19"/>
          <p:cNvSpPr txBox="1"/>
          <p:nvPr>
            <p:ph idx="2" type="subTitle"/>
          </p:nvPr>
        </p:nvSpPr>
        <p:spPr>
          <a:xfrm>
            <a:off x="67550" y="1111175"/>
            <a:ext cx="1281000" cy="468900"/>
          </a:xfrm>
          <a:prstGeom prst="rect">
            <a:avLst/>
          </a:prstGeom>
          <a:ln cap="flat" cmpd="sng" w="9525">
            <a:solidFill>
              <a:srgbClr val="0033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440"/>
              <a:buNone/>
            </a:pPr>
            <a:r>
              <a:rPr lang="en" sz="740">
                <a:solidFill>
                  <a:srgbClr val="003350"/>
                </a:solidFill>
              </a:rPr>
              <a:t>Julie Gayet</a:t>
            </a:r>
            <a:r>
              <a:rPr lang="en" sz="740">
                <a:solidFill>
                  <a:srgbClr val="003350"/>
                </a:solidFill>
              </a:rPr>
              <a:t> </a:t>
            </a:r>
            <a:r>
              <a:rPr b="0" lang="en" sz="740">
                <a:solidFill>
                  <a:srgbClr val="003350"/>
                </a:solidFill>
              </a:rPr>
              <a:t>-  </a:t>
            </a:r>
            <a:r>
              <a:rPr b="0" lang="en" sz="740">
                <a:solidFill>
                  <a:srgbClr val="003350"/>
                </a:solidFill>
              </a:rPr>
              <a:t>Director, Global Operational Marketing North America at Fresh</a:t>
            </a:r>
            <a:endParaRPr b="0" sz="740">
              <a:solidFill>
                <a:srgbClr val="003350"/>
              </a:solidFill>
            </a:endParaRPr>
          </a:p>
        </p:txBody>
      </p:sp>
      <p:sp>
        <p:nvSpPr>
          <p:cNvPr id="202" name="Google Shape;202;p19"/>
          <p:cNvSpPr txBox="1"/>
          <p:nvPr>
            <p:ph idx="4" type="title"/>
          </p:nvPr>
        </p:nvSpPr>
        <p:spPr>
          <a:xfrm>
            <a:off x="2464553" y="1520050"/>
            <a:ext cx="1248900" cy="3594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normAutofit/>
          </a:bodyPr>
          <a:lstStyle/>
          <a:p>
            <a:pPr indent="0" lvl="0" marL="0" rtl="0" algn="ctr">
              <a:spcBef>
                <a:spcPts val="0"/>
              </a:spcBef>
              <a:spcAft>
                <a:spcPts val="0"/>
              </a:spcAft>
              <a:buNone/>
            </a:pPr>
            <a:r>
              <a:rPr lang="en">
                <a:solidFill>
                  <a:srgbClr val="003350"/>
                </a:solidFill>
              </a:rPr>
              <a:t>Amy Jones - SVP of Performance Analytics DXI </a:t>
            </a:r>
            <a:endParaRPr>
              <a:solidFill>
                <a:srgbClr val="003350"/>
              </a:solidFill>
            </a:endParaRPr>
          </a:p>
        </p:txBody>
      </p:sp>
      <p:sp>
        <p:nvSpPr>
          <p:cNvPr id="203" name="Google Shape;203;p19"/>
          <p:cNvSpPr txBox="1"/>
          <p:nvPr>
            <p:ph idx="25" type="title"/>
          </p:nvPr>
        </p:nvSpPr>
        <p:spPr>
          <a:xfrm>
            <a:off x="374850" y="234925"/>
            <a:ext cx="3354000" cy="468900"/>
          </a:xfrm>
          <a:prstGeom prst="rect">
            <a:avLst/>
          </a:prstGeom>
        </p:spPr>
        <p:txBody>
          <a:bodyPr anchorCtr="0" anchor="t" bIns="0" lIns="0" spcFirstLastPara="1" rIns="0" wrap="square" tIns="0">
            <a:normAutofit fontScale="90000"/>
          </a:bodyPr>
          <a:lstStyle/>
          <a:p>
            <a:pPr indent="0" lvl="0" marL="0" rtl="0" algn="l">
              <a:spcBef>
                <a:spcPts val="0"/>
              </a:spcBef>
              <a:spcAft>
                <a:spcPts val="0"/>
              </a:spcAft>
              <a:buNone/>
            </a:pPr>
            <a:r>
              <a:rPr lang="en"/>
              <a:t>Fresh </a:t>
            </a:r>
            <a:r>
              <a:rPr lang="en"/>
              <a:t>Org Structure</a:t>
            </a:r>
            <a:endParaRPr/>
          </a:p>
        </p:txBody>
      </p:sp>
      <p:sp>
        <p:nvSpPr>
          <p:cNvPr id="204" name="Google Shape;204;p19"/>
          <p:cNvSpPr txBox="1"/>
          <p:nvPr>
            <p:ph idx="2" type="subTitle"/>
          </p:nvPr>
        </p:nvSpPr>
        <p:spPr>
          <a:xfrm>
            <a:off x="1568695" y="1111175"/>
            <a:ext cx="1281000" cy="3729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SzPts val="688"/>
              <a:buNone/>
            </a:pPr>
            <a:r>
              <a:rPr lang="en" sz="700">
                <a:solidFill>
                  <a:srgbClr val="003350"/>
                </a:solidFill>
              </a:rPr>
              <a:t>Anne Urbain</a:t>
            </a:r>
            <a:r>
              <a:rPr lang="en" sz="700">
                <a:solidFill>
                  <a:srgbClr val="003350"/>
                </a:solidFill>
              </a:rPr>
              <a:t> -</a:t>
            </a:r>
            <a:r>
              <a:rPr b="0" lang="en" sz="700">
                <a:solidFill>
                  <a:srgbClr val="003350"/>
                </a:solidFill>
              </a:rPr>
              <a:t> </a:t>
            </a:r>
            <a:r>
              <a:rPr b="0" lang="en" sz="700">
                <a:solidFill>
                  <a:srgbClr val="003350"/>
                </a:solidFill>
              </a:rPr>
              <a:t>VP Operations chez Fresh</a:t>
            </a:r>
            <a:endParaRPr b="0" sz="700">
              <a:solidFill>
                <a:srgbClr val="003350"/>
              </a:solidFill>
            </a:endParaRPr>
          </a:p>
        </p:txBody>
      </p:sp>
      <p:sp>
        <p:nvSpPr>
          <p:cNvPr id="205" name="Google Shape;205;p19"/>
          <p:cNvSpPr txBox="1"/>
          <p:nvPr>
            <p:ph idx="2" type="subTitle"/>
          </p:nvPr>
        </p:nvSpPr>
        <p:spPr>
          <a:xfrm>
            <a:off x="3281596" y="1111175"/>
            <a:ext cx="1281000" cy="372900"/>
          </a:xfrm>
          <a:prstGeom prst="rect">
            <a:avLst/>
          </a:prstGeom>
          <a:ln cap="flat" cmpd="sng" w="9525">
            <a:solidFill>
              <a:srgbClr val="0033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003350"/>
                </a:solidFill>
              </a:rPr>
              <a:t>Jean-Francois B.</a:t>
            </a:r>
            <a:r>
              <a:rPr lang="en" sz="700">
                <a:solidFill>
                  <a:srgbClr val="003350"/>
                </a:solidFill>
              </a:rPr>
              <a:t> -</a:t>
            </a:r>
            <a:r>
              <a:rPr b="0" lang="en" sz="700">
                <a:solidFill>
                  <a:srgbClr val="003350"/>
                </a:solidFill>
              </a:rPr>
              <a:t> </a:t>
            </a:r>
            <a:r>
              <a:rPr b="0" lang="en" sz="700">
                <a:solidFill>
                  <a:srgbClr val="003350"/>
                </a:solidFill>
              </a:rPr>
              <a:t>VP, MIS at Fresh</a:t>
            </a:r>
            <a:endParaRPr b="0" sz="700">
              <a:solidFill>
                <a:srgbClr val="003350"/>
              </a:solidFill>
            </a:endParaRPr>
          </a:p>
        </p:txBody>
      </p:sp>
      <p:sp>
        <p:nvSpPr>
          <p:cNvPr id="206" name="Google Shape;206;p19"/>
          <p:cNvSpPr txBox="1"/>
          <p:nvPr>
            <p:ph idx="2" type="subTitle"/>
          </p:nvPr>
        </p:nvSpPr>
        <p:spPr>
          <a:xfrm>
            <a:off x="4610900" y="1111175"/>
            <a:ext cx="1281000" cy="372900"/>
          </a:xfrm>
          <a:prstGeom prst="rect">
            <a:avLst/>
          </a:prstGeom>
          <a:ln cap="flat" cmpd="sng" w="9525">
            <a:solidFill>
              <a:srgbClr val="0033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003350"/>
                </a:solidFill>
              </a:rPr>
              <a:t>Sarah Irby</a:t>
            </a:r>
            <a:r>
              <a:rPr lang="en" sz="700">
                <a:solidFill>
                  <a:srgbClr val="003350"/>
                </a:solidFill>
              </a:rPr>
              <a:t> - </a:t>
            </a:r>
            <a:r>
              <a:rPr b="0" lang="en" sz="700">
                <a:solidFill>
                  <a:srgbClr val="003350"/>
                </a:solidFill>
              </a:rPr>
              <a:t>Vice President, Global Marketing - Fresh (LVMH)</a:t>
            </a:r>
            <a:endParaRPr b="0" sz="700">
              <a:solidFill>
                <a:srgbClr val="003350"/>
              </a:solidFill>
            </a:endParaRPr>
          </a:p>
        </p:txBody>
      </p:sp>
      <p:sp>
        <p:nvSpPr>
          <p:cNvPr id="207" name="Google Shape;207;p19"/>
          <p:cNvSpPr txBox="1"/>
          <p:nvPr>
            <p:ph idx="2" type="subTitle"/>
          </p:nvPr>
        </p:nvSpPr>
        <p:spPr>
          <a:xfrm>
            <a:off x="6062930" y="1111175"/>
            <a:ext cx="1281000" cy="372900"/>
          </a:xfrm>
          <a:prstGeom prst="rect">
            <a:avLst/>
          </a:prstGeom>
          <a:ln cap="flat" cmpd="sng" w="9525">
            <a:solidFill>
              <a:srgbClr val="0033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440"/>
              <a:buNone/>
            </a:pPr>
            <a:r>
              <a:rPr lang="en" sz="740">
                <a:solidFill>
                  <a:srgbClr val="003350"/>
                </a:solidFill>
              </a:rPr>
              <a:t>Christopher Hope</a:t>
            </a:r>
            <a:r>
              <a:rPr b="0" lang="en" sz="740">
                <a:solidFill>
                  <a:srgbClr val="003350"/>
                </a:solidFill>
              </a:rPr>
              <a:t>-  </a:t>
            </a:r>
            <a:r>
              <a:rPr b="0" lang="en" sz="740">
                <a:solidFill>
                  <a:srgbClr val="003350"/>
                </a:solidFill>
              </a:rPr>
              <a:t>Vice President Global VMSD at Fresh</a:t>
            </a:r>
            <a:endParaRPr b="0" sz="740">
              <a:solidFill>
                <a:srgbClr val="003350"/>
              </a:solidFill>
            </a:endParaRPr>
          </a:p>
        </p:txBody>
      </p:sp>
      <p:sp>
        <p:nvSpPr>
          <p:cNvPr id="208" name="Google Shape;208;p19"/>
          <p:cNvSpPr txBox="1"/>
          <p:nvPr>
            <p:ph idx="1" type="subTitle"/>
          </p:nvPr>
        </p:nvSpPr>
        <p:spPr>
          <a:xfrm>
            <a:off x="3903367" y="168075"/>
            <a:ext cx="1428600" cy="372900"/>
          </a:xfrm>
          <a:prstGeom prst="rect">
            <a:avLst/>
          </a:prstGeom>
          <a:ln cap="flat" cmpd="sng" w="9525">
            <a:solidFill>
              <a:srgbClr val="0033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1200"/>
              </a:spcAft>
              <a:buSzPts val="275"/>
              <a:buNone/>
            </a:pPr>
            <a:r>
              <a:rPr lang="en" sz="675">
                <a:solidFill>
                  <a:srgbClr val="003350"/>
                </a:solidFill>
              </a:rPr>
              <a:t>Christopher Wallace</a:t>
            </a:r>
            <a:r>
              <a:rPr lang="en" sz="675">
                <a:solidFill>
                  <a:srgbClr val="003350"/>
                </a:solidFill>
              </a:rPr>
              <a:t> - </a:t>
            </a:r>
            <a:r>
              <a:rPr lang="en" sz="675">
                <a:solidFill>
                  <a:srgbClr val="003350"/>
                </a:solidFill>
              </a:rPr>
              <a:t>Global Head of Digital Experience and Innovation at Fresh</a:t>
            </a:r>
            <a:endParaRPr sz="675">
              <a:solidFill>
                <a:srgbClr val="003350"/>
              </a:solidFill>
            </a:endParaRPr>
          </a:p>
        </p:txBody>
      </p:sp>
      <p:sp>
        <p:nvSpPr>
          <p:cNvPr id="209" name="Google Shape;209;p19"/>
          <p:cNvSpPr txBox="1"/>
          <p:nvPr>
            <p:ph idx="2" type="subTitle"/>
          </p:nvPr>
        </p:nvSpPr>
        <p:spPr>
          <a:xfrm>
            <a:off x="7514955" y="1111175"/>
            <a:ext cx="1281000" cy="372900"/>
          </a:xfrm>
          <a:prstGeom prst="rect">
            <a:avLst/>
          </a:prstGeom>
          <a:ln cap="flat" cmpd="sng" w="9525">
            <a:solidFill>
              <a:srgbClr val="0033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440"/>
              <a:buNone/>
            </a:pPr>
            <a:r>
              <a:rPr lang="en" sz="740">
                <a:solidFill>
                  <a:srgbClr val="003350"/>
                </a:solidFill>
              </a:rPr>
              <a:t>Amelia Peng</a:t>
            </a:r>
            <a:r>
              <a:rPr lang="en" sz="740">
                <a:solidFill>
                  <a:srgbClr val="003350"/>
                </a:solidFill>
              </a:rPr>
              <a:t> </a:t>
            </a:r>
            <a:r>
              <a:rPr b="0" lang="en" sz="740">
                <a:solidFill>
                  <a:srgbClr val="003350"/>
                </a:solidFill>
              </a:rPr>
              <a:t>- </a:t>
            </a:r>
            <a:r>
              <a:rPr b="0" lang="en" sz="740">
                <a:solidFill>
                  <a:srgbClr val="003350"/>
                </a:solidFill>
              </a:rPr>
              <a:t>Senior Director, Global Operational Marketing at Fresh (LVMH)</a:t>
            </a:r>
            <a:endParaRPr b="0" sz="740">
              <a:solidFill>
                <a:srgbClr val="003350"/>
              </a:solidFill>
            </a:endParaRPr>
          </a:p>
        </p:txBody>
      </p:sp>
      <p:sp>
        <p:nvSpPr>
          <p:cNvPr id="210" name="Google Shape;210;p19"/>
          <p:cNvSpPr txBox="1"/>
          <p:nvPr>
            <p:ph idx="4" type="title"/>
          </p:nvPr>
        </p:nvSpPr>
        <p:spPr>
          <a:xfrm>
            <a:off x="7531003" y="1918100"/>
            <a:ext cx="1248900" cy="359400"/>
          </a:xfrm>
          <a:prstGeom prst="rect">
            <a:avLst/>
          </a:prstGeom>
          <a:ln cap="flat" cmpd="sng" w="9525">
            <a:solidFill>
              <a:srgbClr val="003350"/>
            </a:solidFill>
            <a:prstDash val="solid"/>
            <a:round/>
            <a:headEnd len="sm" w="sm" type="none"/>
            <a:tailEnd len="sm" w="sm" type="none"/>
          </a:ln>
        </p:spPr>
        <p:txBody>
          <a:bodyPr anchorCtr="0" anchor="t" bIns="0" lIns="0" spcFirstLastPara="1" rIns="0" wrap="square" tIns="0">
            <a:normAutofit/>
          </a:bodyPr>
          <a:lstStyle/>
          <a:p>
            <a:pPr indent="0" lvl="0" marL="0" rtl="0" algn="ctr">
              <a:spcBef>
                <a:spcPts val="0"/>
              </a:spcBef>
              <a:spcAft>
                <a:spcPts val="0"/>
              </a:spcAft>
              <a:buNone/>
            </a:pPr>
            <a:r>
              <a:rPr lang="en">
                <a:solidFill>
                  <a:srgbClr val="003350"/>
                </a:solidFill>
              </a:rPr>
              <a:t>C’Loni Bailey -Partner Management Coordinator </a:t>
            </a:r>
            <a:endParaRPr>
              <a:solidFill>
                <a:srgbClr val="003350"/>
              </a:solidFill>
            </a:endParaRPr>
          </a:p>
        </p:txBody>
      </p:sp>
      <p:sp>
        <p:nvSpPr>
          <p:cNvPr id="211" name="Google Shape;211;p19"/>
          <p:cNvSpPr txBox="1"/>
          <p:nvPr>
            <p:ph idx="4" type="title"/>
          </p:nvPr>
        </p:nvSpPr>
        <p:spPr>
          <a:xfrm>
            <a:off x="1568700" y="2316125"/>
            <a:ext cx="1133400" cy="3594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normAutofit/>
          </a:bodyPr>
          <a:lstStyle/>
          <a:p>
            <a:pPr indent="0" lvl="0" marL="0" rtl="0" algn="ctr">
              <a:spcBef>
                <a:spcPts val="0"/>
              </a:spcBef>
              <a:spcAft>
                <a:spcPts val="0"/>
              </a:spcAft>
              <a:buNone/>
            </a:pPr>
            <a:r>
              <a:rPr lang="en">
                <a:solidFill>
                  <a:srgbClr val="003350"/>
                </a:solidFill>
              </a:rPr>
              <a:t>Chanel Lake - VP of Influencer F&amp;B/ Tech</a:t>
            </a:r>
            <a:endParaRPr>
              <a:solidFill>
                <a:srgbClr val="003350"/>
              </a:solidFill>
            </a:endParaRPr>
          </a:p>
        </p:txBody>
      </p:sp>
      <p:sp>
        <p:nvSpPr>
          <p:cNvPr id="212" name="Google Shape;212;p19"/>
          <p:cNvSpPr txBox="1"/>
          <p:nvPr>
            <p:ph idx="4" type="title"/>
          </p:nvPr>
        </p:nvSpPr>
        <p:spPr>
          <a:xfrm>
            <a:off x="1591350" y="2805075"/>
            <a:ext cx="1088100" cy="3594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normAutofit/>
          </a:bodyPr>
          <a:lstStyle/>
          <a:p>
            <a:pPr indent="0" lvl="0" marL="0" rtl="0" algn="ctr">
              <a:spcBef>
                <a:spcPts val="0"/>
              </a:spcBef>
              <a:spcAft>
                <a:spcPts val="0"/>
              </a:spcAft>
              <a:buNone/>
            </a:pPr>
            <a:r>
              <a:rPr lang="en">
                <a:solidFill>
                  <a:srgbClr val="003350"/>
                </a:solidFill>
              </a:rPr>
              <a:t>Taelor Bakewell - VP of Influencer F&amp;B/ Tech</a:t>
            </a:r>
            <a:endParaRPr>
              <a:solidFill>
                <a:srgbClr val="003350"/>
              </a:solidFill>
            </a:endParaRPr>
          </a:p>
        </p:txBody>
      </p:sp>
      <p:sp>
        <p:nvSpPr>
          <p:cNvPr id="213" name="Google Shape;213;p19"/>
          <p:cNvSpPr txBox="1"/>
          <p:nvPr>
            <p:ph idx="4" type="title"/>
          </p:nvPr>
        </p:nvSpPr>
        <p:spPr>
          <a:xfrm>
            <a:off x="3362000" y="1915423"/>
            <a:ext cx="1248900" cy="306000"/>
          </a:xfrm>
          <a:prstGeom prst="rect">
            <a:avLst/>
          </a:prstGeom>
          <a:ln cap="flat" cmpd="sng" w="9525">
            <a:solidFill>
              <a:srgbClr val="003350"/>
            </a:solidFill>
            <a:prstDash val="solid"/>
            <a:round/>
            <a:headEnd len="sm" w="sm" type="none"/>
            <a:tailEnd len="sm" w="sm" type="none"/>
          </a:ln>
        </p:spPr>
        <p:txBody>
          <a:bodyPr anchorCtr="0" anchor="t" bIns="0" lIns="0" spcFirstLastPara="1" rIns="0" wrap="square" tIns="0">
            <a:normAutofit fontScale="90000"/>
          </a:bodyPr>
          <a:lstStyle/>
          <a:p>
            <a:pPr indent="0" lvl="0" marL="0" rtl="0" algn="ctr">
              <a:spcBef>
                <a:spcPts val="0"/>
              </a:spcBef>
              <a:spcAft>
                <a:spcPts val="0"/>
              </a:spcAft>
              <a:buNone/>
            </a:pPr>
            <a:r>
              <a:rPr lang="en">
                <a:solidFill>
                  <a:srgbClr val="003350"/>
                </a:solidFill>
              </a:rPr>
              <a:t>Meghan (Meg) Cannon</a:t>
            </a:r>
            <a:r>
              <a:rPr lang="en">
                <a:solidFill>
                  <a:srgbClr val="003350"/>
                </a:solidFill>
              </a:rPr>
              <a:t> -Global Marketing Manager at Fresh (LVMH) </a:t>
            </a:r>
            <a:endParaRPr>
              <a:solidFill>
                <a:srgbClr val="003350"/>
              </a:solidFill>
            </a:endParaRPr>
          </a:p>
        </p:txBody>
      </p:sp>
      <p:sp>
        <p:nvSpPr>
          <p:cNvPr id="214" name="Google Shape;214;p19"/>
          <p:cNvSpPr txBox="1"/>
          <p:nvPr>
            <p:ph idx="4" type="title"/>
          </p:nvPr>
        </p:nvSpPr>
        <p:spPr>
          <a:xfrm>
            <a:off x="6136725" y="1580075"/>
            <a:ext cx="1133400" cy="359400"/>
          </a:xfrm>
          <a:prstGeom prst="rect">
            <a:avLst/>
          </a:prstGeom>
          <a:ln cap="flat" cmpd="sng" w="9525">
            <a:solidFill>
              <a:srgbClr val="003350"/>
            </a:solidFill>
            <a:prstDash val="solid"/>
            <a:round/>
            <a:headEnd len="sm" w="sm" type="none"/>
            <a:tailEnd len="sm" w="sm" type="none"/>
          </a:ln>
        </p:spPr>
        <p:txBody>
          <a:bodyPr anchorCtr="0" anchor="t" bIns="0" lIns="0" spcFirstLastPara="1" rIns="0" wrap="square" tIns="0">
            <a:normAutofit/>
          </a:bodyPr>
          <a:lstStyle/>
          <a:p>
            <a:pPr indent="0" lvl="0" marL="0" rtl="0" algn="ctr">
              <a:spcBef>
                <a:spcPts val="0"/>
              </a:spcBef>
              <a:spcAft>
                <a:spcPts val="0"/>
              </a:spcAft>
              <a:buNone/>
            </a:pPr>
            <a:r>
              <a:rPr lang="en">
                <a:solidFill>
                  <a:srgbClr val="003350"/>
                </a:solidFill>
              </a:rPr>
              <a:t>Fatima Isabella Asis - Global Marketing at Fresh, LVMH</a:t>
            </a:r>
            <a:r>
              <a:rPr lang="en">
                <a:solidFill>
                  <a:srgbClr val="003350"/>
                </a:solidFill>
              </a:rPr>
              <a:t> </a:t>
            </a:r>
            <a:endParaRPr>
              <a:solidFill>
                <a:srgbClr val="003350"/>
              </a:solidFill>
            </a:endParaRPr>
          </a:p>
        </p:txBody>
      </p:sp>
      <p:sp>
        <p:nvSpPr>
          <p:cNvPr id="215" name="Google Shape;215;p19"/>
          <p:cNvSpPr txBox="1"/>
          <p:nvPr>
            <p:ph idx="4" type="title"/>
          </p:nvPr>
        </p:nvSpPr>
        <p:spPr>
          <a:xfrm>
            <a:off x="141350" y="1793450"/>
            <a:ext cx="1133400" cy="3594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normAutofit/>
          </a:bodyPr>
          <a:lstStyle/>
          <a:p>
            <a:pPr indent="0" lvl="0" marL="0" rtl="0" algn="ctr">
              <a:spcBef>
                <a:spcPts val="0"/>
              </a:spcBef>
              <a:spcAft>
                <a:spcPts val="0"/>
              </a:spcAft>
              <a:buNone/>
            </a:pPr>
            <a:r>
              <a:rPr lang="en">
                <a:solidFill>
                  <a:srgbClr val="003350"/>
                </a:solidFill>
              </a:rPr>
              <a:t>Hallie Gersten - Manager, Global Marketing, Lifestyle at Fresh</a:t>
            </a:r>
            <a:endParaRPr>
              <a:solidFill>
                <a:srgbClr val="003350"/>
              </a:solidFill>
            </a:endParaRPr>
          </a:p>
        </p:txBody>
      </p:sp>
      <p:sp>
        <p:nvSpPr>
          <p:cNvPr id="216" name="Google Shape;216;p19"/>
          <p:cNvSpPr txBox="1"/>
          <p:nvPr>
            <p:ph idx="4" type="title"/>
          </p:nvPr>
        </p:nvSpPr>
        <p:spPr>
          <a:xfrm>
            <a:off x="141350" y="2316125"/>
            <a:ext cx="1133400" cy="3594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normAutofit/>
          </a:bodyPr>
          <a:lstStyle/>
          <a:p>
            <a:pPr indent="0" lvl="0" marL="0" rtl="0" algn="ctr">
              <a:spcBef>
                <a:spcPts val="0"/>
              </a:spcBef>
              <a:spcAft>
                <a:spcPts val="0"/>
              </a:spcAft>
              <a:buNone/>
            </a:pPr>
            <a:r>
              <a:rPr lang="en">
                <a:solidFill>
                  <a:srgbClr val="003350"/>
                </a:solidFill>
              </a:rPr>
              <a:t>Mariana Montoya, MPS - North America Brand Marketing, fresh at LVMH </a:t>
            </a:r>
            <a:endParaRPr>
              <a:solidFill>
                <a:srgbClr val="003350"/>
              </a:solidFill>
            </a:endParaRPr>
          </a:p>
        </p:txBody>
      </p:sp>
      <p:grpSp>
        <p:nvGrpSpPr>
          <p:cNvPr id="217" name="Google Shape;217;p19"/>
          <p:cNvGrpSpPr/>
          <p:nvPr/>
        </p:nvGrpSpPr>
        <p:grpSpPr>
          <a:xfrm>
            <a:off x="567298" y="571408"/>
            <a:ext cx="2969096" cy="137093"/>
            <a:chOff x="453098" y="4817783"/>
            <a:chExt cx="2969096" cy="137093"/>
          </a:xfrm>
        </p:grpSpPr>
        <p:sp>
          <p:nvSpPr>
            <p:cNvPr id="218" name="Google Shape;218;p19"/>
            <p:cNvSpPr/>
            <p:nvPr/>
          </p:nvSpPr>
          <p:spPr>
            <a:xfrm rot="79">
              <a:off x="453098" y="4817814"/>
              <a:ext cx="2690271" cy="74171"/>
            </a:xfrm>
            <a:custGeom>
              <a:rect b="b" l="l" r="r" t="t"/>
              <a:pathLst>
                <a:path extrusionOk="0" fill="none" h="2583" w="24778">
                  <a:moveTo>
                    <a:pt x="0" y="2582"/>
                  </a:moveTo>
                  <a:cubicBezTo>
                    <a:pt x="5799" y="0"/>
                    <a:pt x="24778" y="966"/>
                    <a:pt x="18568" y="966"/>
                  </a:cubicBezTo>
                </a:path>
              </a:pathLst>
            </a:custGeom>
            <a:noFill/>
            <a:ln cap="rnd" cmpd="sng" w="19050">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9"/>
            <p:cNvSpPr/>
            <p:nvPr/>
          </p:nvSpPr>
          <p:spPr>
            <a:xfrm rot="79">
              <a:off x="731923" y="4880674"/>
              <a:ext cx="2690271" cy="74171"/>
            </a:xfrm>
            <a:custGeom>
              <a:rect b="b" l="l" r="r" t="t"/>
              <a:pathLst>
                <a:path extrusionOk="0" fill="none" h="2583" w="24778">
                  <a:moveTo>
                    <a:pt x="0" y="2582"/>
                  </a:moveTo>
                  <a:cubicBezTo>
                    <a:pt x="5799" y="0"/>
                    <a:pt x="24778" y="966"/>
                    <a:pt x="18568" y="966"/>
                  </a:cubicBezTo>
                </a:path>
              </a:pathLst>
            </a:custGeom>
            <a:noFill/>
            <a:ln cap="rnd" cmpd="sng" w="19050">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0"/>
          <p:cNvSpPr/>
          <p:nvPr/>
        </p:nvSpPr>
        <p:spPr>
          <a:xfrm>
            <a:off x="387575" y="337575"/>
            <a:ext cx="8373900" cy="606600"/>
          </a:xfrm>
          <a:prstGeom prst="rect">
            <a:avLst/>
          </a:prstGeom>
          <a:noFill/>
          <a:ln>
            <a:noFill/>
          </a:ln>
        </p:spPr>
        <p:txBody>
          <a:bodyPr anchorCtr="0" anchor="ctr" bIns="45700" lIns="91425" spcFirstLastPara="1" rIns="91425" wrap="square" tIns="45700">
            <a:noAutofit/>
          </a:bodyPr>
          <a:lstStyle/>
          <a:p>
            <a:pPr indent="0" lvl="0" marL="0" rtl="0" algn="l">
              <a:lnSpc>
                <a:spcPct val="80000"/>
              </a:lnSpc>
              <a:spcBef>
                <a:spcPts val="0"/>
              </a:spcBef>
              <a:spcAft>
                <a:spcPts val="0"/>
              </a:spcAft>
              <a:buClr>
                <a:schemeClr val="dk1"/>
              </a:buClr>
              <a:buSzPts val="1100"/>
              <a:buFont typeface="Arial"/>
              <a:buNone/>
            </a:pPr>
            <a:r>
              <a:rPr lang="en" sz="3900">
                <a:solidFill>
                  <a:srgbClr val="00334E"/>
                </a:solidFill>
                <a:latin typeface="Lora SemiBold"/>
                <a:ea typeface="Lora SemiBold"/>
                <a:cs typeface="Lora SemiBold"/>
                <a:sym typeface="Lora SemiBold"/>
              </a:rPr>
              <a:t>What We Know</a:t>
            </a:r>
            <a:endParaRPr sz="3900">
              <a:solidFill>
                <a:srgbClr val="00334E"/>
              </a:solidFill>
              <a:latin typeface="Lora SemiBold"/>
              <a:ea typeface="Lora SemiBold"/>
              <a:cs typeface="Lora SemiBold"/>
              <a:sym typeface="Lora SemiBold"/>
            </a:endParaRPr>
          </a:p>
        </p:txBody>
      </p:sp>
      <p:pic>
        <p:nvPicPr>
          <p:cNvPr id="225" name="Google Shape;225;p20"/>
          <p:cNvPicPr preferRelativeResize="0"/>
          <p:nvPr/>
        </p:nvPicPr>
        <p:blipFill>
          <a:blip r:embed="rId3">
            <a:alphaModFix/>
          </a:blip>
          <a:stretch>
            <a:fillRect/>
          </a:stretch>
        </p:blipFill>
        <p:spPr>
          <a:xfrm>
            <a:off x="510675" y="849250"/>
            <a:ext cx="514549" cy="514549"/>
          </a:xfrm>
          <a:prstGeom prst="rect">
            <a:avLst/>
          </a:prstGeom>
          <a:noFill/>
          <a:ln>
            <a:noFill/>
          </a:ln>
        </p:spPr>
      </p:pic>
      <p:pic>
        <p:nvPicPr>
          <p:cNvPr id="226" name="Google Shape;226;p20"/>
          <p:cNvPicPr preferRelativeResize="0"/>
          <p:nvPr/>
        </p:nvPicPr>
        <p:blipFill>
          <a:blip r:embed="rId4">
            <a:alphaModFix/>
          </a:blip>
          <a:stretch>
            <a:fillRect/>
          </a:stretch>
        </p:blipFill>
        <p:spPr>
          <a:xfrm>
            <a:off x="0" y="3056925"/>
            <a:ext cx="9091927" cy="2086575"/>
          </a:xfrm>
          <a:prstGeom prst="rect">
            <a:avLst/>
          </a:prstGeom>
          <a:noFill/>
          <a:ln>
            <a:noFill/>
          </a:ln>
        </p:spPr>
      </p:pic>
      <p:pic>
        <p:nvPicPr>
          <p:cNvPr id="227" name="Google Shape;227;p20"/>
          <p:cNvPicPr preferRelativeResize="0"/>
          <p:nvPr/>
        </p:nvPicPr>
        <p:blipFill>
          <a:blip r:embed="rId5">
            <a:alphaModFix/>
          </a:blip>
          <a:stretch>
            <a:fillRect/>
          </a:stretch>
        </p:blipFill>
        <p:spPr>
          <a:xfrm>
            <a:off x="1070125" y="1612525"/>
            <a:ext cx="3824509" cy="1807950"/>
          </a:xfrm>
          <a:prstGeom prst="rect">
            <a:avLst/>
          </a:prstGeom>
          <a:noFill/>
          <a:ln>
            <a:noFill/>
          </a:ln>
        </p:spPr>
      </p:pic>
      <p:pic>
        <p:nvPicPr>
          <p:cNvPr id="228" name="Google Shape;228;p20"/>
          <p:cNvPicPr preferRelativeResize="0"/>
          <p:nvPr/>
        </p:nvPicPr>
        <p:blipFill>
          <a:blip r:embed="rId6">
            <a:alphaModFix/>
          </a:blip>
          <a:stretch>
            <a:fillRect/>
          </a:stretch>
        </p:blipFill>
        <p:spPr>
          <a:xfrm>
            <a:off x="5179100" y="1217773"/>
            <a:ext cx="3883774" cy="1565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1"/>
          <p:cNvSpPr txBox="1"/>
          <p:nvPr>
            <p:ph type="title"/>
          </p:nvPr>
        </p:nvSpPr>
        <p:spPr>
          <a:xfrm>
            <a:off x="534175" y="324375"/>
            <a:ext cx="7581900" cy="68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34" name="Google Shape;234;p21"/>
          <p:cNvSpPr txBox="1"/>
          <p:nvPr>
            <p:ph idx="1" type="body"/>
          </p:nvPr>
        </p:nvSpPr>
        <p:spPr>
          <a:xfrm>
            <a:off x="534175" y="1190525"/>
            <a:ext cx="7400100" cy="1708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35" name="Google Shape;235;p21"/>
          <p:cNvSpPr txBox="1"/>
          <p:nvPr>
            <p:ph idx="2" type="subTitle"/>
          </p:nvPr>
        </p:nvSpPr>
        <p:spPr>
          <a:xfrm>
            <a:off x="534175" y="796025"/>
            <a:ext cx="4260300" cy="3945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t/>
            </a:r>
            <a:endParaRPr/>
          </a:p>
        </p:txBody>
      </p:sp>
      <p:pic>
        <p:nvPicPr>
          <p:cNvPr id="236" name="Google Shape;236;p21"/>
          <p:cNvPicPr preferRelativeResize="0"/>
          <p:nvPr/>
        </p:nvPicPr>
        <p:blipFill>
          <a:blip r:embed="rId3">
            <a:alphaModFix/>
          </a:blip>
          <a:stretch>
            <a:fillRect/>
          </a:stretch>
        </p:blipFill>
        <p:spPr>
          <a:xfrm>
            <a:off x="0" y="0"/>
            <a:ext cx="9228175" cy="51434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2"/>
          <p:cNvSpPr txBox="1"/>
          <p:nvPr>
            <p:ph type="title"/>
          </p:nvPr>
        </p:nvSpPr>
        <p:spPr>
          <a:xfrm>
            <a:off x="568024" y="718275"/>
            <a:ext cx="4119300" cy="7908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en" sz="2600">
                <a:solidFill>
                  <a:srgbClr val="003350"/>
                </a:solidFill>
              </a:rPr>
              <a:t>Community is King</a:t>
            </a:r>
            <a:endParaRPr sz="2600">
              <a:solidFill>
                <a:srgbClr val="003350"/>
              </a:solidFill>
            </a:endParaRPr>
          </a:p>
        </p:txBody>
      </p:sp>
      <p:sp>
        <p:nvSpPr>
          <p:cNvPr id="242" name="Google Shape;242;p22"/>
          <p:cNvSpPr txBox="1"/>
          <p:nvPr>
            <p:ph idx="2" type="subTitle"/>
          </p:nvPr>
        </p:nvSpPr>
        <p:spPr>
          <a:xfrm>
            <a:off x="568013" y="428625"/>
            <a:ext cx="7566900" cy="247800"/>
          </a:xfrm>
          <a:prstGeom prst="rect">
            <a:avLst/>
          </a:prstGeom>
        </p:spPr>
        <p:txBody>
          <a:bodyPr anchorCtr="0" anchor="t" bIns="0" lIns="0" spcFirstLastPara="1" rIns="0" wrap="square" tIns="0">
            <a:normAutofit/>
          </a:bodyPr>
          <a:lstStyle/>
          <a:p>
            <a:pPr indent="0" lvl="0" marL="0" rtl="0" algn="l">
              <a:spcBef>
                <a:spcPts val="0"/>
              </a:spcBef>
              <a:spcAft>
                <a:spcPts val="1200"/>
              </a:spcAft>
              <a:buNone/>
            </a:pPr>
            <a:r>
              <a:rPr lang="en" sz="1200"/>
              <a:t>Industry Outlook: Trends Driving </a:t>
            </a:r>
            <a:r>
              <a:rPr lang="en"/>
              <a:t>Influencer Marketing</a:t>
            </a:r>
            <a:endParaRPr sz="1200"/>
          </a:p>
        </p:txBody>
      </p:sp>
      <p:sp>
        <p:nvSpPr>
          <p:cNvPr id="243" name="Google Shape;243;p22"/>
          <p:cNvSpPr txBox="1"/>
          <p:nvPr/>
        </p:nvSpPr>
        <p:spPr>
          <a:xfrm>
            <a:off x="568025" y="1382200"/>
            <a:ext cx="3418200" cy="3090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900">
                <a:solidFill>
                  <a:schemeClr val="dk1"/>
                </a:solidFill>
                <a:latin typeface="Work Sans"/>
                <a:ea typeface="Work Sans"/>
                <a:cs typeface="Work Sans"/>
                <a:sym typeface="Work Sans"/>
              </a:rPr>
              <a:t>#Fitnesstok #HealthyTok #RecipeTok #ScienceTok– with the interest algorithms leading content discovery today, we’re seeing a nichification happen around viral, relevant content. It’s the beginning of the end of the “lifestyle” creator, and brands are shifting focus to key fandoms and creators</a:t>
            </a:r>
            <a:endParaRPr sz="900">
              <a:solidFill>
                <a:schemeClr val="dk1"/>
              </a:solidFill>
              <a:latin typeface="Work Sans"/>
              <a:ea typeface="Work Sans"/>
              <a:cs typeface="Work Sans"/>
              <a:sym typeface="Work Sans"/>
            </a:endParaRPr>
          </a:p>
          <a:p>
            <a:pPr indent="0" lvl="0" marL="0" rtl="0" algn="l">
              <a:spcBef>
                <a:spcPts val="0"/>
              </a:spcBef>
              <a:spcAft>
                <a:spcPts val="0"/>
              </a:spcAft>
              <a:buNone/>
            </a:pPr>
            <a:r>
              <a:rPr lang="en" sz="900">
                <a:solidFill>
                  <a:schemeClr val="dk1"/>
                </a:solidFill>
                <a:latin typeface="Work Sans"/>
                <a:ea typeface="Work Sans"/>
                <a:cs typeface="Work Sans"/>
                <a:sym typeface="Work Sans"/>
              </a:rPr>
              <a:t>that have built true community vs. speaking to</a:t>
            </a:r>
            <a:endParaRPr sz="900">
              <a:solidFill>
                <a:schemeClr val="dk1"/>
              </a:solidFill>
              <a:latin typeface="Work Sans"/>
              <a:ea typeface="Work Sans"/>
              <a:cs typeface="Work Sans"/>
              <a:sym typeface="Work Sans"/>
            </a:endParaRPr>
          </a:p>
          <a:p>
            <a:pPr indent="0" lvl="0" marL="0" rtl="0" algn="l">
              <a:spcBef>
                <a:spcPts val="0"/>
              </a:spcBef>
              <a:spcAft>
                <a:spcPts val="0"/>
              </a:spcAft>
              <a:buNone/>
            </a:pPr>
            <a:r>
              <a:rPr lang="en" sz="900">
                <a:solidFill>
                  <a:schemeClr val="dk1"/>
                </a:solidFill>
                <a:latin typeface="Work Sans"/>
                <a:ea typeface="Work Sans"/>
                <a:cs typeface="Work Sans"/>
                <a:sym typeface="Work Sans"/>
              </a:rPr>
              <a:t>massive audiences. </a:t>
            </a:r>
            <a:endParaRPr sz="900">
              <a:solidFill>
                <a:schemeClr val="dk1"/>
              </a:solidFill>
              <a:latin typeface="Work Sans"/>
              <a:ea typeface="Work Sans"/>
              <a:cs typeface="Work Sans"/>
              <a:sym typeface="Work Sans"/>
            </a:endParaRPr>
          </a:p>
          <a:p>
            <a:pPr indent="0" lvl="0" marL="0" rtl="0" algn="l">
              <a:spcBef>
                <a:spcPts val="0"/>
              </a:spcBef>
              <a:spcAft>
                <a:spcPts val="0"/>
              </a:spcAft>
              <a:buNone/>
            </a:pPr>
            <a:r>
              <a:t/>
            </a:r>
            <a:endParaRPr b="1" sz="900">
              <a:solidFill>
                <a:srgbClr val="FF654E"/>
              </a:solidFill>
              <a:latin typeface="Work Sans"/>
              <a:ea typeface="Work Sans"/>
              <a:cs typeface="Work Sans"/>
              <a:sym typeface="Work Sans"/>
            </a:endParaRPr>
          </a:p>
          <a:p>
            <a:pPr indent="0" lvl="0" marL="0" rtl="0" algn="l">
              <a:spcBef>
                <a:spcPts val="0"/>
              </a:spcBef>
              <a:spcAft>
                <a:spcPts val="0"/>
              </a:spcAft>
              <a:buNone/>
            </a:pPr>
            <a:r>
              <a:rPr b="1" lang="en" sz="900">
                <a:solidFill>
                  <a:srgbClr val="003350"/>
                </a:solidFill>
                <a:latin typeface="Work Sans"/>
                <a:ea typeface="Work Sans"/>
                <a:cs typeface="Work Sans"/>
                <a:sym typeface="Work Sans"/>
              </a:rPr>
              <a:t>What we’re seeing</a:t>
            </a:r>
            <a:endParaRPr sz="900">
              <a:solidFill>
                <a:srgbClr val="003350"/>
              </a:solidFill>
              <a:latin typeface="Work Sans"/>
              <a:ea typeface="Work Sans"/>
              <a:cs typeface="Work Sans"/>
              <a:sym typeface="Work Sans"/>
            </a:endParaRPr>
          </a:p>
          <a:p>
            <a:pPr indent="-285750" lvl="0" marL="457200" rtl="0" algn="l">
              <a:spcBef>
                <a:spcPts val="0"/>
              </a:spcBef>
              <a:spcAft>
                <a:spcPts val="0"/>
              </a:spcAft>
              <a:buClr>
                <a:schemeClr val="dk1"/>
              </a:buClr>
              <a:buSzPts val="900"/>
              <a:buFont typeface="Work Sans"/>
              <a:buChar char="●"/>
            </a:pPr>
            <a:r>
              <a:rPr lang="en" sz="900">
                <a:solidFill>
                  <a:schemeClr val="dk1"/>
                </a:solidFill>
                <a:latin typeface="Work Sans"/>
                <a:ea typeface="Work Sans"/>
                <a:cs typeface="Work Sans"/>
                <a:sym typeface="Work Sans"/>
              </a:rPr>
              <a:t>Shift from mass appeal to niche zeal</a:t>
            </a:r>
            <a:endParaRPr sz="900">
              <a:solidFill>
                <a:schemeClr val="dk1"/>
              </a:solidFill>
              <a:latin typeface="Work Sans"/>
              <a:ea typeface="Work Sans"/>
              <a:cs typeface="Work Sans"/>
              <a:sym typeface="Work Sans"/>
            </a:endParaRPr>
          </a:p>
          <a:p>
            <a:pPr indent="-285750" lvl="0" marL="457200" rtl="0" algn="l">
              <a:spcBef>
                <a:spcPts val="0"/>
              </a:spcBef>
              <a:spcAft>
                <a:spcPts val="0"/>
              </a:spcAft>
              <a:buClr>
                <a:schemeClr val="dk1"/>
              </a:buClr>
              <a:buSzPts val="900"/>
              <a:buFont typeface="Work Sans"/>
              <a:buChar char="●"/>
            </a:pPr>
            <a:r>
              <a:rPr lang="en" sz="900">
                <a:solidFill>
                  <a:schemeClr val="dk1"/>
                </a:solidFill>
                <a:latin typeface="Work Sans"/>
                <a:ea typeface="Work Sans"/>
                <a:cs typeface="Work Sans"/>
                <a:sym typeface="Work Sans"/>
              </a:rPr>
              <a:t>Increased ‘direct-to-fan’ content through platforms like Patreon, Cameo, and Substack</a:t>
            </a:r>
            <a:endParaRPr sz="900">
              <a:solidFill>
                <a:schemeClr val="dk1"/>
              </a:solidFill>
              <a:latin typeface="Work Sans"/>
              <a:ea typeface="Work Sans"/>
              <a:cs typeface="Work Sans"/>
              <a:sym typeface="Work Sans"/>
            </a:endParaRPr>
          </a:p>
          <a:p>
            <a:pPr indent="0" lvl="0" marL="0" rtl="0" algn="l">
              <a:spcBef>
                <a:spcPts val="0"/>
              </a:spcBef>
              <a:spcAft>
                <a:spcPts val="0"/>
              </a:spcAft>
              <a:buNone/>
            </a:pPr>
            <a:r>
              <a:t/>
            </a:r>
            <a:endParaRPr sz="900">
              <a:solidFill>
                <a:srgbClr val="000000"/>
              </a:solidFill>
              <a:latin typeface="Work Sans"/>
              <a:ea typeface="Work Sans"/>
              <a:cs typeface="Work Sans"/>
              <a:sym typeface="Work Sans"/>
            </a:endParaRPr>
          </a:p>
          <a:p>
            <a:pPr indent="0" lvl="0" marL="0" rtl="0" algn="l">
              <a:spcBef>
                <a:spcPts val="0"/>
              </a:spcBef>
              <a:spcAft>
                <a:spcPts val="0"/>
              </a:spcAft>
              <a:buNone/>
            </a:pPr>
            <a:r>
              <a:rPr b="1" lang="en" sz="900">
                <a:solidFill>
                  <a:srgbClr val="003350"/>
                </a:solidFill>
                <a:latin typeface="Work Sans"/>
                <a:ea typeface="Work Sans"/>
                <a:cs typeface="Work Sans"/>
                <a:sym typeface="Work Sans"/>
              </a:rPr>
              <a:t>Impact</a:t>
            </a:r>
            <a:endParaRPr sz="900">
              <a:solidFill>
                <a:srgbClr val="003350"/>
              </a:solidFill>
              <a:latin typeface="Work Sans"/>
              <a:ea typeface="Work Sans"/>
              <a:cs typeface="Work Sans"/>
              <a:sym typeface="Work Sans"/>
            </a:endParaRPr>
          </a:p>
          <a:p>
            <a:pPr indent="-285750" lvl="0" marL="457200" rtl="0" algn="l">
              <a:spcBef>
                <a:spcPts val="0"/>
              </a:spcBef>
              <a:spcAft>
                <a:spcPts val="0"/>
              </a:spcAft>
              <a:buClr>
                <a:schemeClr val="dk1"/>
              </a:buClr>
              <a:buSzPts val="900"/>
              <a:buFont typeface="Work Sans"/>
              <a:buChar char="●"/>
            </a:pPr>
            <a:r>
              <a:rPr lang="en" sz="900">
                <a:solidFill>
                  <a:schemeClr val="dk1"/>
                </a:solidFill>
                <a:latin typeface="Work Sans"/>
                <a:ea typeface="Work Sans"/>
                <a:cs typeface="Work Sans"/>
                <a:sym typeface="Work Sans"/>
              </a:rPr>
              <a:t>Focus less on creator follower count metrics, and more on content relevance in fandoms &amp; communities relevant to your brand, THEN distribute content at scale from there.</a:t>
            </a:r>
            <a:endParaRPr sz="900">
              <a:solidFill>
                <a:schemeClr val="dk1"/>
              </a:solidFill>
              <a:latin typeface="Work Sans"/>
              <a:ea typeface="Work Sans"/>
              <a:cs typeface="Work Sans"/>
              <a:sym typeface="Work Sans"/>
            </a:endParaRPr>
          </a:p>
          <a:p>
            <a:pPr indent="-285750" lvl="0" marL="457200" rtl="0" algn="l">
              <a:spcBef>
                <a:spcPts val="0"/>
              </a:spcBef>
              <a:spcAft>
                <a:spcPts val="0"/>
              </a:spcAft>
              <a:buClr>
                <a:schemeClr val="dk1"/>
              </a:buClr>
              <a:buSzPts val="900"/>
              <a:buFont typeface="Work Sans"/>
              <a:buChar char="●"/>
            </a:pPr>
            <a:r>
              <a:rPr lang="en" sz="900">
                <a:solidFill>
                  <a:schemeClr val="dk1"/>
                </a:solidFill>
                <a:latin typeface="Work Sans"/>
                <a:ea typeface="Work Sans"/>
                <a:cs typeface="Work Sans"/>
                <a:sym typeface="Work Sans"/>
              </a:rPr>
              <a:t>Brands can tap into CIQ’s insights to delve into topics audiences care about most</a:t>
            </a:r>
            <a:endParaRPr sz="900">
              <a:solidFill>
                <a:schemeClr val="dk1"/>
              </a:solidFill>
              <a:latin typeface="Work Sans"/>
              <a:ea typeface="Work Sans"/>
              <a:cs typeface="Work Sans"/>
              <a:sym typeface="Work Sans"/>
            </a:endParaRPr>
          </a:p>
        </p:txBody>
      </p:sp>
      <p:sp>
        <p:nvSpPr>
          <p:cNvPr id="244" name="Google Shape;244;p22"/>
          <p:cNvSpPr txBox="1"/>
          <p:nvPr>
            <p:ph idx="12" type="sldNum"/>
          </p:nvPr>
        </p:nvSpPr>
        <p:spPr>
          <a:xfrm>
            <a:off x="8284619" y="4660785"/>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pSp>
        <p:nvGrpSpPr>
          <p:cNvPr id="245" name="Google Shape;245;p22"/>
          <p:cNvGrpSpPr/>
          <p:nvPr/>
        </p:nvGrpSpPr>
        <p:grpSpPr>
          <a:xfrm rot="-5400000">
            <a:off x="4873708" y="4199623"/>
            <a:ext cx="349717" cy="479040"/>
            <a:chOff x="3022939" y="1709645"/>
            <a:chExt cx="492281" cy="674135"/>
          </a:xfrm>
        </p:grpSpPr>
        <p:sp>
          <p:nvSpPr>
            <p:cNvPr id="246" name="Google Shape;246;p22"/>
            <p:cNvSpPr/>
            <p:nvPr/>
          </p:nvSpPr>
          <p:spPr>
            <a:xfrm rot="-2460386">
              <a:off x="3176981" y="1997087"/>
              <a:ext cx="35703" cy="158426"/>
            </a:xfrm>
            <a:custGeom>
              <a:rect b="b" l="l" r="r" t="t"/>
              <a:pathLst>
                <a:path extrusionOk="0" fill="none" h="5276" w="1189">
                  <a:moveTo>
                    <a:pt x="1188" y="5276"/>
                  </a:moveTo>
                  <a:cubicBezTo>
                    <a:pt x="856" y="3565"/>
                    <a:pt x="0" y="1727"/>
                    <a:pt x="0" y="0"/>
                  </a:cubicBezTo>
                </a:path>
              </a:pathLst>
            </a:custGeom>
            <a:noFill/>
            <a:ln cap="rnd"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nvSpPr>
          <p:spPr>
            <a:xfrm rot="-2460386">
              <a:off x="3261131" y="1912146"/>
              <a:ext cx="33331" cy="121312"/>
            </a:xfrm>
            <a:custGeom>
              <a:rect b="b" l="l" r="r" t="t"/>
              <a:pathLst>
                <a:path extrusionOk="0" fill="none" h="4040" w="1110">
                  <a:moveTo>
                    <a:pt x="317" y="4040"/>
                  </a:moveTo>
                  <a:cubicBezTo>
                    <a:pt x="317" y="2503"/>
                    <a:pt x="1" y="1125"/>
                    <a:pt x="1109" y="0"/>
                  </a:cubicBezTo>
                </a:path>
              </a:pathLst>
            </a:custGeom>
            <a:noFill/>
            <a:ln cap="rnd"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rot="-3692669">
              <a:off x="3348970" y="1725700"/>
              <a:ext cx="130861" cy="158426"/>
            </a:xfrm>
            <a:custGeom>
              <a:rect b="b" l="l" r="r" t="t"/>
              <a:pathLst>
                <a:path extrusionOk="0" fill="none" h="5276" w="4358">
                  <a:moveTo>
                    <a:pt x="0" y="5276"/>
                  </a:moveTo>
                  <a:cubicBezTo>
                    <a:pt x="999" y="4040"/>
                    <a:pt x="3850" y="1537"/>
                    <a:pt x="4357" y="0"/>
                  </a:cubicBezTo>
                </a:path>
              </a:pathLst>
            </a:custGeom>
            <a:noFill/>
            <a:ln cap="rnd"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2"/>
            <p:cNvSpPr/>
            <p:nvPr/>
          </p:nvSpPr>
          <p:spPr>
            <a:xfrm rot="-2460386">
              <a:off x="3043776" y="2226590"/>
              <a:ext cx="154643" cy="121342"/>
            </a:xfrm>
            <a:custGeom>
              <a:rect b="b" l="l" r="r" t="t"/>
              <a:pathLst>
                <a:path extrusionOk="0" fill="none" h="4041" w="5150">
                  <a:moveTo>
                    <a:pt x="5150" y="4041"/>
                  </a:moveTo>
                  <a:cubicBezTo>
                    <a:pt x="3644" y="2853"/>
                    <a:pt x="1775" y="603"/>
                    <a:pt x="1" y="1"/>
                  </a:cubicBezTo>
                </a:path>
              </a:pathLst>
            </a:custGeom>
            <a:noFill/>
            <a:ln cap="rnd"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50" name="Google Shape;250;p22"/>
          <p:cNvPicPr preferRelativeResize="0"/>
          <p:nvPr/>
        </p:nvPicPr>
        <p:blipFill rotWithShape="1">
          <a:blip r:embed="rId3">
            <a:alphaModFix/>
          </a:blip>
          <a:srcRect b="5504" l="0" r="0" t="8629"/>
          <a:stretch/>
        </p:blipFill>
        <p:spPr>
          <a:xfrm>
            <a:off x="5078500" y="1120300"/>
            <a:ext cx="1692600" cy="3150300"/>
          </a:xfrm>
          <a:prstGeom prst="roundRect">
            <a:avLst>
              <a:gd fmla="val 8181" name="adj"/>
            </a:avLst>
          </a:prstGeom>
          <a:noFill/>
          <a:ln cap="flat" cmpd="sng" w="9525">
            <a:solidFill>
              <a:srgbClr val="F6F5F5"/>
            </a:solidFill>
            <a:prstDash val="solid"/>
            <a:round/>
            <a:headEnd len="sm" w="sm" type="none"/>
            <a:tailEnd len="sm" w="sm" type="none"/>
          </a:ln>
        </p:spPr>
      </p:pic>
      <p:pic>
        <p:nvPicPr>
          <p:cNvPr id="251" name="Google Shape;251;p22"/>
          <p:cNvPicPr preferRelativeResize="0"/>
          <p:nvPr/>
        </p:nvPicPr>
        <p:blipFill rotWithShape="1">
          <a:blip r:embed="rId4">
            <a:alphaModFix/>
          </a:blip>
          <a:srcRect b="5470" l="0" r="0" t="8656"/>
          <a:stretch/>
        </p:blipFill>
        <p:spPr>
          <a:xfrm>
            <a:off x="6914500" y="1120300"/>
            <a:ext cx="1692600" cy="3150300"/>
          </a:xfrm>
          <a:prstGeom prst="roundRect">
            <a:avLst>
              <a:gd fmla="val 6625" name="adj"/>
            </a:avLst>
          </a:prstGeom>
          <a:noFill/>
          <a:ln cap="flat" cmpd="sng" w="9525">
            <a:solidFill>
              <a:srgbClr val="F6F5F5"/>
            </a:solidFill>
            <a:prstDash val="solid"/>
            <a:round/>
            <a:headEnd len="sm" w="sm" type="none"/>
            <a:tailEnd len="sm" w="sm" type="none"/>
          </a:ln>
        </p:spPr>
      </p:pic>
      <p:sp>
        <p:nvSpPr>
          <p:cNvPr id="252" name="Google Shape;252;p22"/>
          <p:cNvSpPr/>
          <p:nvPr/>
        </p:nvSpPr>
        <p:spPr>
          <a:xfrm rot="-6675075">
            <a:off x="4358583" y="390745"/>
            <a:ext cx="613102" cy="1015122"/>
          </a:xfrm>
          <a:custGeom>
            <a:rect b="b" l="l" r="r" t="t"/>
            <a:pathLst>
              <a:path extrusionOk="0" h="10694" w="7653">
                <a:moveTo>
                  <a:pt x="5307" y="0"/>
                </a:moveTo>
                <a:cubicBezTo>
                  <a:pt x="5291" y="0"/>
                  <a:pt x="5276" y="0"/>
                  <a:pt x="5260" y="16"/>
                </a:cubicBezTo>
                <a:cubicBezTo>
                  <a:pt x="5228" y="16"/>
                  <a:pt x="5228" y="32"/>
                  <a:pt x="5212" y="63"/>
                </a:cubicBezTo>
                <a:cubicBezTo>
                  <a:pt x="5212" y="79"/>
                  <a:pt x="5212" y="95"/>
                  <a:pt x="5228" y="127"/>
                </a:cubicBezTo>
                <a:cubicBezTo>
                  <a:pt x="7399" y="4262"/>
                  <a:pt x="5022" y="8999"/>
                  <a:pt x="808" y="10187"/>
                </a:cubicBezTo>
                <a:lnTo>
                  <a:pt x="729" y="10187"/>
                </a:lnTo>
                <a:lnTo>
                  <a:pt x="2266" y="8508"/>
                </a:lnTo>
                <a:cubicBezTo>
                  <a:pt x="2388" y="8385"/>
                  <a:pt x="2265" y="8197"/>
                  <a:pt x="2130" y="8197"/>
                </a:cubicBezTo>
                <a:cubicBezTo>
                  <a:pt x="2090" y="8197"/>
                  <a:pt x="2048" y="8214"/>
                  <a:pt x="2012" y="8254"/>
                </a:cubicBezTo>
                <a:lnTo>
                  <a:pt x="127" y="10234"/>
                </a:lnTo>
                <a:cubicBezTo>
                  <a:pt x="111" y="10266"/>
                  <a:pt x="95" y="10314"/>
                  <a:pt x="79" y="10345"/>
                </a:cubicBezTo>
                <a:lnTo>
                  <a:pt x="48" y="10393"/>
                </a:lnTo>
                <a:cubicBezTo>
                  <a:pt x="16" y="10409"/>
                  <a:pt x="0" y="10456"/>
                  <a:pt x="0" y="10488"/>
                </a:cubicBezTo>
                <a:cubicBezTo>
                  <a:pt x="0" y="10535"/>
                  <a:pt x="0" y="10567"/>
                  <a:pt x="32" y="10599"/>
                </a:cubicBezTo>
                <a:cubicBezTo>
                  <a:pt x="48" y="10630"/>
                  <a:pt x="79" y="10662"/>
                  <a:pt x="111" y="10678"/>
                </a:cubicBezTo>
                <a:cubicBezTo>
                  <a:pt x="143" y="10694"/>
                  <a:pt x="190" y="10694"/>
                  <a:pt x="222" y="10694"/>
                </a:cubicBezTo>
                <a:cubicBezTo>
                  <a:pt x="428" y="10646"/>
                  <a:pt x="618" y="10599"/>
                  <a:pt x="808" y="10551"/>
                </a:cubicBezTo>
                <a:cubicBezTo>
                  <a:pt x="1743" y="10551"/>
                  <a:pt x="2677" y="10472"/>
                  <a:pt x="3596" y="10314"/>
                </a:cubicBezTo>
                <a:cubicBezTo>
                  <a:pt x="3782" y="10283"/>
                  <a:pt x="3741" y="9980"/>
                  <a:pt x="3562" y="9980"/>
                </a:cubicBezTo>
                <a:cubicBezTo>
                  <a:pt x="3558" y="9980"/>
                  <a:pt x="3553" y="9981"/>
                  <a:pt x="3549" y="9981"/>
                </a:cubicBezTo>
                <a:cubicBezTo>
                  <a:pt x="3026" y="10044"/>
                  <a:pt x="2519" y="10092"/>
                  <a:pt x="1996" y="10123"/>
                </a:cubicBezTo>
                <a:cubicBezTo>
                  <a:pt x="5672" y="8428"/>
                  <a:pt x="7652" y="3881"/>
                  <a:pt x="5355" y="48"/>
                </a:cubicBezTo>
                <a:cubicBezTo>
                  <a:pt x="5355" y="16"/>
                  <a:pt x="5339" y="16"/>
                  <a:pt x="5307" y="0"/>
                </a:cubicBezTo>
                <a:close/>
              </a:path>
            </a:pathLst>
          </a:custGeom>
          <a:solidFill>
            <a:srgbClr val="FFD966"/>
          </a:solidFill>
          <a:ln cap="flat" cmpd="sng" w="5150">
            <a:solidFill>
              <a:srgbClr val="F1C232"/>
            </a:solidFill>
            <a:prstDash val="solid"/>
            <a:miter lim="158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3"/>
          <p:cNvSpPr txBox="1"/>
          <p:nvPr>
            <p:ph type="title"/>
          </p:nvPr>
        </p:nvSpPr>
        <p:spPr>
          <a:xfrm>
            <a:off x="534175" y="284909"/>
            <a:ext cx="7581900" cy="68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latin typeface="Lora SemiBold"/>
                <a:ea typeface="Lora SemiBold"/>
                <a:cs typeface="Lora SemiBold"/>
                <a:sym typeface="Lora SemiBold"/>
              </a:rPr>
              <a:t>Fresh Priorities/Opportunities</a:t>
            </a:r>
            <a:endParaRPr sz="3000">
              <a:latin typeface="Lora SemiBold"/>
              <a:ea typeface="Lora SemiBold"/>
              <a:cs typeface="Lora SemiBold"/>
              <a:sym typeface="Lora SemiBold"/>
            </a:endParaRPr>
          </a:p>
        </p:txBody>
      </p:sp>
      <p:cxnSp>
        <p:nvCxnSpPr>
          <p:cNvPr id="258" name="Google Shape;258;p23"/>
          <p:cNvCxnSpPr/>
          <p:nvPr/>
        </p:nvCxnSpPr>
        <p:spPr>
          <a:xfrm flipH="1" rot="10800000">
            <a:off x="0" y="509725"/>
            <a:ext cx="445800" cy="1500"/>
          </a:xfrm>
          <a:prstGeom prst="straightConnector1">
            <a:avLst/>
          </a:prstGeom>
          <a:noFill/>
          <a:ln cap="flat" cmpd="sng" w="28575">
            <a:solidFill>
              <a:srgbClr val="00334E"/>
            </a:solidFill>
            <a:prstDash val="solid"/>
            <a:round/>
            <a:headEnd len="med" w="med" type="none"/>
            <a:tailEnd len="med" w="med" type="none"/>
          </a:ln>
        </p:spPr>
      </p:cxnSp>
      <p:sp>
        <p:nvSpPr>
          <p:cNvPr id="259" name="Google Shape;259;p23"/>
          <p:cNvSpPr/>
          <p:nvPr/>
        </p:nvSpPr>
        <p:spPr>
          <a:xfrm>
            <a:off x="345775" y="1090175"/>
            <a:ext cx="8510400" cy="3096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txBox="1"/>
          <p:nvPr/>
        </p:nvSpPr>
        <p:spPr>
          <a:xfrm>
            <a:off x="818875" y="1165015"/>
            <a:ext cx="1895100" cy="829500"/>
          </a:xfrm>
          <a:prstGeom prst="rect">
            <a:avLst/>
          </a:prstGeom>
          <a:solidFill>
            <a:srgbClr val="003350"/>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200">
                <a:solidFill>
                  <a:srgbClr val="FFFFFF"/>
                </a:solidFill>
                <a:latin typeface="Lora"/>
                <a:ea typeface="Lora"/>
                <a:cs typeface="Lora"/>
                <a:sym typeface="Lora"/>
              </a:rPr>
              <a:t>Discovery</a:t>
            </a:r>
            <a:endParaRPr b="1" sz="1200">
              <a:solidFill>
                <a:srgbClr val="FFFFFF"/>
              </a:solidFill>
              <a:latin typeface="Lora"/>
              <a:ea typeface="Lora"/>
              <a:cs typeface="Lora"/>
              <a:sym typeface="Lora"/>
            </a:endParaRPr>
          </a:p>
        </p:txBody>
      </p:sp>
      <p:sp>
        <p:nvSpPr>
          <p:cNvPr id="261" name="Google Shape;261;p23"/>
          <p:cNvSpPr txBox="1"/>
          <p:nvPr/>
        </p:nvSpPr>
        <p:spPr>
          <a:xfrm>
            <a:off x="4882890" y="1155675"/>
            <a:ext cx="1895100" cy="829500"/>
          </a:xfrm>
          <a:prstGeom prst="rect">
            <a:avLst/>
          </a:prstGeom>
          <a:solidFill>
            <a:srgbClr val="00335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Lora"/>
                <a:ea typeface="Lora"/>
                <a:cs typeface="Lora"/>
                <a:sym typeface="Lora"/>
              </a:rPr>
              <a:t>Payments &amp;</a:t>
            </a:r>
            <a:endParaRPr b="1" sz="1200">
              <a:solidFill>
                <a:srgbClr val="FFFFFF"/>
              </a:solidFill>
              <a:latin typeface="Lora"/>
              <a:ea typeface="Lora"/>
              <a:cs typeface="Lora"/>
              <a:sym typeface="Lora"/>
            </a:endParaRPr>
          </a:p>
          <a:p>
            <a:pPr indent="0" lvl="0" marL="0" rtl="0" algn="ctr">
              <a:spcBef>
                <a:spcPts val="0"/>
              </a:spcBef>
              <a:spcAft>
                <a:spcPts val="0"/>
              </a:spcAft>
              <a:buNone/>
            </a:pPr>
            <a:r>
              <a:rPr b="1" lang="en" sz="1200">
                <a:solidFill>
                  <a:srgbClr val="FFFFFF"/>
                </a:solidFill>
                <a:latin typeface="Lora"/>
                <a:ea typeface="Lora"/>
                <a:cs typeface="Lora"/>
                <a:sym typeface="Lora"/>
              </a:rPr>
              <a:t>Contracting</a:t>
            </a:r>
            <a:endParaRPr b="1" sz="1200">
              <a:solidFill>
                <a:srgbClr val="FFFFFF"/>
              </a:solidFill>
              <a:latin typeface="Lora"/>
              <a:ea typeface="Lora"/>
              <a:cs typeface="Lora"/>
              <a:sym typeface="Lora"/>
            </a:endParaRPr>
          </a:p>
        </p:txBody>
      </p:sp>
      <p:sp>
        <p:nvSpPr>
          <p:cNvPr id="262" name="Google Shape;262;p23"/>
          <p:cNvSpPr txBox="1"/>
          <p:nvPr/>
        </p:nvSpPr>
        <p:spPr>
          <a:xfrm>
            <a:off x="2850906" y="1165015"/>
            <a:ext cx="1895100" cy="829500"/>
          </a:xfrm>
          <a:prstGeom prst="rect">
            <a:avLst/>
          </a:prstGeom>
          <a:solidFill>
            <a:srgbClr val="003350"/>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1200">
                <a:solidFill>
                  <a:srgbClr val="FFFFFF"/>
                </a:solidFill>
                <a:latin typeface="Lora"/>
                <a:ea typeface="Lora"/>
                <a:cs typeface="Lora"/>
                <a:sym typeface="Lora"/>
              </a:rPr>
              <a:t>Campaign</a:t>
            </a:r>
            <a:endParaRPr b="1" sz="1200">
              <a:solidFill>
                <a:srgbClr val="FFFFFF"/>
              </a:solidFill>
              <a:latin typeface="Lora"/>
              <a:ea typeface="Lora"/>
              <a:cs typeface="Lora"/>
              <a:sym typeface="Lora"/>
            </a:endParaRPr>
          </a:p>
          <a:p>
            <a:pPr indent="0" lvl="0" marL="0" rtl="0" algn="ctr">
              <a:spcBef>
                <a:spcPts val="0"/>
              </a:spcBef>
              <a:spcAft>
                <a:spcPts val="0"/>
              </a:spcAft>
              <a:buClr>
                <a:srgbClr val="000000"/>
              </a:buClr>
              <a:buSzPts val="1100"/>
              <a:buFont typeface="Arial"/>
              <a:buNone/>
            </a:pPr>
            <a:r>
              <a:rPr b="1" lang="en" sz="1200">
                <a:solidFill>
                  <a:srgbClr val="FFFFFF"/>
                </a:solidFill>
                <a:latin typeface="Lora"/>
                <a:ea typeface="Lora"/>
                <a:cs typeface="Lora"/>
                <a:sym typeface="Lora"/>
              </a:rPr>
              <a:t>Management</a:t>
            </a:r>
            <a:endParaRPr b="1" sz="1200">
              <a:solidFill>
                <a:srgbClr val="FFFFFF"/>
              </a:solidFill>
              <a:latin typeface="Lora"/>
              <a:ea typeface="Lora"/>
              <a:cs typeface="Lora"/>
              <a:sym typeface="Lora"/>
            </a:endParaRPr>
          </a:p>
        </p:txBody>
      </p:sp>
      <p:sp>
        <p:nvSpPr>
          <p:cNvPr id="263" name="Google Shape;263;p23"/>
          <p:cNvSpPr/>
          <p:nvPr/>
        </p:nvSpPr>
        <p:spPr>
          <a:xfrm>
            <a:off x="818825" y="1983652"/>
            <a:ext cx="1895100" cy="787500"/>
          </a:xfrm>
          <a:prstGeom prst="rect">
            <a:avLst/>
          </a:prstGeom>
          <a:solidFill>
            <a:srgbClr val="6FA8D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lt1"/>
                </a:solidFill>
                <a:latin typeface="Work Sans"/>
                <a:ea typeface="Work Sans"/>
                <a:cs typeface="Work Sans"/>
                <a:sym typeface="Work Sans"/>
              </a:rPr>
              <a:t>Find relevant influencers for Campaigns</a:t>
            </a:r>
            <a:endParaRPr sz="1000">
              <a:solidFill>
                <a:schemeClr val="lt1"/>
              </a:solidFill>
              <a:latin typeface="Work Sans"/>
              <a:ea typeface="Work Sans"/>
              <a:cs typeface="Work Sans"/>
              <a:sym typeface="Work Sans"/>
            </a:endParaRPr>
          </a:p>
        </p:txBody>
      </p:sp>
      <p:sp>
        <p:nvSpPr>
          <p:cNvPr id="264" name="Google Shape;264;p23"/>
          <p:cNvSpPr/>
          <p:nvPr/>
        </p:nvSpPr>
        <p:spPr>
          <a:xfrm>
            <a:off x="2850906" y="1983652"/>
            <a:ext cx="1895100" cy="787500"/>
          </a:xfrm>
          <a:prstGeom prst="rect">
            <a:avLst/>
          </a:prstGeom>
          <a:solidFill>
            <a:srgbClr val="6FA8D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lt1"/>
                </a:solidFill>
                <a:latin typeface="Work Sans"/>
                <a:ea typeface="Work Sans"/>
                <a:cs typeface="Work Sans"/>
                <a:sym typeface="Work Sans"/>
              </a:rPr>
              <a:t>Consistency in Campaign Management &amp; Measurement</a:t>
            </a:r>
            <a:endParaRPr b="1" sz="1000">
              <a:solidFill>
                <a:schemeClr val="lt1"/>
              </a:solidFill>
              <a:latin typeface="Work Sans"/>
              <a:ea typeface="Work Sans"/>
              <a:cs typeface="Work Sans"/>
              <a:sym typeface="Work Sans"/>
            </a:endParaRPr>
          </a:p>
        </p:txBody>
      </p:sp>
      <p:sp>
        <p:nvSpPr>
          <p:cNvPr id="265" name="Google Shape;265;p23"/>
          <p:cNvSpPr/>
          <p:nvPr/>
        </p:nvSpPr>
        <p:spPr>
          <a:xfrm>
            <a:off x="4882939" y="1976547"/>
            <a:ext cx="1895100" cy="787500"/>
          </a:xfrm>
          <a:prstGeom prst="rect">
            <a:avLst/>
          </a:prstGeom>
          <a:solidFill>
            <a:srgbClr val="6FA8D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lt1"/>
                </a:solidFill>
                <a:latin typeface="Work Sans"/>
                <a:ea typeface="Work Sans"/>
                <a:cs typeface="Work Sans"/>
                <a:sym typeface="Work Sans"/>
              </a:rPr>
              <a:t>Streamlining &amp; simplifying processes</a:t>
            </a:r>
            <a:endParaRPr sz="1000">
              <a:solidFill>
                <a:schemeClr val="lt1"/>
              </a:solidFill>
              <a:latin typeface="Work Sans"/>
              <a:ea typeface="Work Sans"/>
              <a:cs typeface="Work Sans"/>
              <a:sym typeface="Work Sans"/>
            </a:endParaRPr>
          </a:p>
        </p:txBody>
      </p:sp>
      <p:sp>
        <p:nvSpPr>
          <p:cNvPr id="266" name="Google Shape;266;p23"/>
          <p:cNvSpPr txBox="1"/>
          <p:nvPr/>
        </p:nvSpPr>
        <p:spPr>
          <a:xfrm>
            <a:off x="818800" y="2770000"/>
            <a:ext cx="1895100" cy="1475400"/>
          </a:xfrm>
          <a:prstGeom prst="rect">
            <a:avLst/>
          </a:prstGeom>
          <a:solidFill>
            <a:schemeClr val="lt2"/>
          </a:solidFill>
          <a:ln>
            <a:noFill/>
          </a:ln>
        </p:spPr>
        <p:txBody>
          <a:bodyPr anchorCtr="0" anchor="t" bIns="91425" lIns="91425" spcFirstLastPara="1" rIns="91425" wrap="square" tIns="91425">
            <a:noAutofit/>
          </a:bodyPr>
          <a:lstStyle/>
          <a:p>
            <a:pPr indent="-147955" lvl="0" marL="182880" marR="0" rtl="0" algn="l">
              <a:lnSpc>
                <a:spcPct val="100000"/>
              </a:lnSpc>
              <a:spcBef>
                <a:spcPts val="0"/>
              </a:spcBef>
              <a:spcAft>
                <a:spcPts val="0"/>
              </a:spcAft>
              <a:buClr>
                <a:srgbClr val="FF654E"/>
              </a:buClr>
              <a:buSzPts val="800"/>
              <a:buFont typeface="Work Sans"/>
              <a:buChar char="●"/>
            </a:pPr>
            <a:r>
              <a:rPr lang="en" sz="800">
                <a:latin typeface="Work Sans"/>
                <a:ea typeface="Work Sans"/>
                <a:cs typeface="Work Sans"/>
                <a:sym typeface="Work Sans"/>
              </a:rPr>
              <a:t>Educate team members on discovery &amp; search best practices</a:t>
            </a:r>
            <a:endParaRPr sz="800">
              <a:latin typeface="Work Sans"/>
              <a:ea typeface="Work Sans"/>
              <a:cs typeface="Work Sans"/>
              <a:sym typeface="Work Sans"/>
            </a:endParaRPr>
          </a:p>
          <a:p>
            <a:pPr indent="-147955" lvl="0" marL="182880" marR="0" rtl="0" algn="l">
              <a:lnSpc>
                <a:spcPct val="100000"/>
              </a:lnSpc>
              <a:spcBef>
                <a:spcPts val="1000"/>
              </a:spcBef>
              <a:spcAft>
                <a:spcPts val="0"/>
              </a:spcAft>
              <a:buClr>
                <a:srgbClr val="FF654E"/>
              </a:buClr>
              <a:buSzPts val="800"/>
              <a:buFont typeface="Work Sans"/>
              <a:buChar char="●"/>
            </a:pPr>
            <a:r>
              <a:rPr lang="en" sz="800">
                <a:latin typeface="Work Sans"/>
                <a:ea typeface="Work Sans"/>
                <a:cs typeface="Work Sans"/>
                <a:sym typeface="Work Sans"/>
              </a:rPr>
              <a:t>Reduce time spent finding creators to partner with</a:t>
            </a:r>
            <a:endParaRPr sz="800">
              <a:latin typeface="Work Sans"/>
              <a:ea typeface="Work Sans"/>
              <a:cs typeface="Work Sans"/>
              <a:sym typeface="Work Sans"/>
            </a:endParaRPr>
          </a:p>
          <a:p>
            <a:pPr indent="-147955" lvl="0" marL="182880" marR="0" rtl="0" algn="l">
              <a:lnSpc>
                <a:spcPct val="100000"/>
              </a:lnSpc>
              <a:spcBef>
                <a:spcPts val="1000"/>
              </a:spcBef>
              <a:spcAft>
                <a:spcPts val="0"/>
              </a:spcAft>
              <a:buClr>
                <a:srgbClr val="FF654E"/>
              </a:buClr>
              <a:buSzPts val="800"/>
              <a:buFont typeface="Work Sans"/>
              <a:buChar char="●"/>
            </a:pPr>
            <a:r>
              <a:rPr lang="en" sz="800">
                <a:latin typeface="Work Sans"/>
                <a:ea typeface="Work Sans"/>
                <a:cs typeface="Work Sans"/>
                <a:sym typeface="Work Sans"/>
              </a:rPr>
              <a:t>Enhanced sources for talent identification</a:t>
            </a:r>
            <a:endParaRPr sz="800">
              <a:latin typeface="Work Sans"/>
              <a:ea typeface="Work Sans"/>
              <a:cs typeface="Work Sans"/>
              <a:sym typeface="Work Sans"/>
            </a:endParaRPr>
          </a:p>
          <a:p>
            <a:pPr indent="0" lvl="0" marL="457200" rtl="0" algn="l">
              <a:spcBef>
                <a:spcPts val="1000"/>
              </a:spcBef>
              <a:spcAft>
                <a:spcPts val="1000"/>
              </a:spcAft>
              <a:buNone/>
            </a:pPr>
            <a:r>
              <a:t/>
            </a:r>
            <a:endParaRPr sz="800">
              <a:latin typeface="Work Sans"/>
              <a:ea typeface="Work Sans"/>
              <a:cs typeface="Work Sans"/>
              <a:sym typeface="Work Sans"/>
            </a:endParaRPr>
          </a:p>
        </p:txBody>
      </p:sp>
      <p:sp>
        <p:nvSpPr>
          <p:cNvPr id="267" name="Google Shape;267;p23"/>
          <p:cNvSpPr txBox="1"/>
          <p:nvPr/>
        </p:nvSpPr>
        <p:spPr>
          <a:xfrm>
            <a:off x="2850851" y="2770001"/>
            <a:ext cx="1895100" cy="1475400"/>
          </a:xfrm>
          <a:prstGeom prst="rect">
            <a:avLst/>
          </a:prstGeom>
          <a:solidFill>
            <a:schemeClr val="lt2"/>
          </a:solidFill>
          <a:ln>
            <a:noFill/>
          </a:ln>
        </p:spPr>
        <p:txBody>
          <a:bodyPr anchorCtr="0" anchor="t" bIns="91425" lIns="91425" spcFirstLastPara="1" rIns="91425" wrap="square" tIns="91425">
            <a:noAutofit/>
          </a:bodyPr>
          <a:lstStyle/>
          <a:p>
            <a:pPr indent="-147955" lvl="0" marL="182880" marR="0" rtl="0" algn="l">
              <a:lnSpc>
                <a:spcPct val="100000"/>
              </a:lnSpc>
              <a:spcBef>
                <a:spcPts val="0"/>
              </a:spcBef>
              <a:spcAft>
                <a:spcPts val="0"/>
              </a:spcAft>
              <a:buClr>
                <a:srgbClr val="FF654E"/>
              </a:buClr>
              <a:buSzPts val="800"/>
              <a:buFont typeface="Work Sans"/>
              <a:buChar char="●"/>
            </a:pPr>
            <a:r>
              <a:rPr lang="en" sz="800">
                <a:latin typeface="Work Sans"/>
                <a:ea typeface="Work Sans"/>
                <a:cs typeface="Work Sans"/>
                <a:sym typeface="Work Sans"/>
              </a:rPr>
              <a:t>Centralize campaign execution through CIQ’s as system of record</a:t>
            </a:r>
            <a:endParaRPr sz="800">
              <a:latin typeface="Work Sans"/>
              <a:ea typeface="Work Sans"/>
              <a:cs typeface="Work Sans"/>
              <a:sym typeface="Work Sans"/>
            </a:endParaRPr>
          </a:p>
          <a:p>
            <a:pPr indent="-147955" lvl="0" marL="182880" marR="0" rtl="0" algn="l">
              <a:lnSpc>
                <a:spcPct val="100000"/>
              </a:lnSpc>
              <a:spcBef>
                <a:spcPts val="1000"/>
              </a:spcBef>
              <a:spcAft>
                <a:spcPts val="0"/>
              </a:spcAft>
              <a:buClr>
                <a:srgbClr val="FF654E"/>
              </a:buClr>
              <a:buSzPts val="800"/>
              <a:buFont typeface="Work Sans"/>
              <a:buChar char="●"/>
            </a:pPr>
            <a:r>
              <a:rPr lang="en" sz="800">
                <a:latin typeface="Work Sans"/>
                <a:ea typeface="Work Sans"/>
                <a:cs typeface="Work Sans"/>
                <a:sym typeface="Work Sans"/>
              </a:rPr>
              <a:t>Authenticate all talent to streamline tracking &amp; measurement and streamline </a:t>
            </a:r>
            <a:r>
              <a:rPr lang="en" sz="800">
                <a:latin typeface="Work Sans"/>
                <a:ea typeface="Work Sans"/>
                <a:cs typeface="Work Sans"/>
                <a:sym typeface="Work Sans"/>
              </a:rPr>
              <a:t>affiliate</a:t>
            </a:r>
            <a:r>
              <a:rPr lang="en" sz="800">
                <a:latin typeface="Work Sans"/>
                <a:ea typeface="Work Sans"/>
                <a:cs typeface="Work Sans"/>
                <a:sym typeface="Work Sans"/>
              </a:rPr>
              <a:t> offering.</a:t>
            </a:r>
            <a:endParaRPr sz="800">
              <a:latin typeface="Work Sans"/>
              <a:ea typeface="Work Sans"/>
              <a:cs typeface="Work Sans"/>
              <a:sym typeface="Work Sans"/>
            </a:endParaRPr>
          </a:p>
          <a:p>
            <a:pPr indent="-147955" lvl="0" marL="182880" marR="0" rtl="0" algn="l">
              <a:lnSpc>
                <a:spcPct val="100000"/>
              </a:lnSpc>
              <a:spcBef>
                <a:spcPts val="1000"/>
              </a:spcBef>
              <a:spcAft>
                <a:spcPts val="1000"/>
              </a:spcAft>
              <a:buClr>
                <a:srgbClr val="FF654E"/>
              </a:buClr>
              <a:buSzPts val="800"/>
              <a:buFont typeface="Work Sans"/>
              <a:buChar char="●"/>
            </a:pPr>
            <a:r>
              <a:rPr lang="en" sz="800">
                <a:latin typeface="Work Sans"/>
                <a:ea typeface="Work Sans"/>
                <a:cs typeface="Work Sans"/>
                <a:sym typeface="Work Sans"/>
              </a:rPr>
              <a:t>Simplify measurement</a:t>
            </a:r>
            <a:endParaRPr sz="800">
              <a:latin typeface="Work Sans"/>
              <a:ea typeface="Work Sans"/>
              <a:cs typeface="Work Sans"/>
              <a:sym typeface="Work Sans"/>
            </a:endParaRPr>
          </a:p>
        </p:txBody>
      </p:sp>
      <p:sp>
        <p:nvSpPr>
          <p:cNvPr id="268" name="Google Shape;268;p23"/>
          <p:cNvSpPr txBox="1"/>
          <p:nvPr/>
        </p:nvSpPr>
        <p:spPr>
          <a:xfrm>
            <a:off x="4883908" y="2766226"/>
            <a:ext cx="1895100" cy="1475400"/>
          </a:xfrm>
          <a:prstGeom prst="rect">
            <a:avLst/>
          </a:prstGeom>
          <a:solidFill>
            <a:schemeClr val="lt2"/>
          </a:solidFill>
          <a:ln>
            <a:noFill/>
          </a:ln>
        </p:spPr>
        <p:txBody>
          <a:bodyPr anchorCtr="0" anchor="t" bIns="91425" lIns="91425" spcFirstLastPara="1" rIns="91425" wrap="square" tIns="91425">
            <a:noAutofit/>
          </a:bodyPr>
          <a:lstStyle/>
          <a:p>
            <a:pPr indent="-147955" lvl="0" marL="182880" marR="0" rtl="0" algn="l">
              <a:lnSpc>
                <a:spcPct val="100000"/>
              </a:lnSpc>
              <a:spcBef>
                <a:spcPts val="0"/>
              </a:spcBef>
              <a:spcAft>
                <a:spcPts val="0"/>
              </a:spcAft>
              <a:buClr>
                <a:srgbClr val="FF654E"/>
              </a:buClr>
              <a:buSzPts val="800"/>
              <a:buFont typeface="Work Sans"/>
              <a:buChar char="●"/>
            </a:pPr>
            <a:r>
              <a:rPr lang="en" sz="800">
                <a:latin typeface="Work Sans"/>
                <a:ea typeface="Work Sans"/>
                <a:cs typeface="Work Sans"/>
                <a:sym typeface="Work Sans"/>
              </a:rPr>
              <a:t>Drive awareness of CIQ’s payment capabilities</a:t>
            </a:r>
            <a:endParaRPr sz="800">
              <a:latin typeface="Work Sans"/>
              <a:ea typeface="Work Sans"/>
              <a:cs typeface="Work Sans"/>
              <a:sym typeface="Work Sans"/>
            </a:endParaRPr>
          </a:p>
          <a:p>
            <a:pPr indent="-147955" lvl="0" marL="182880" marR="0" rtl="0" algn="l">
              <a:lnSpc>
                <a:spcPct val="100000"/>
              </a:lnSpc>
              <a:spcBef>
                <a:spcPts val="1000"/>
              </a:spcBef>
              <a:spcAft>
                <a:spcPts val="1000"/>
              </a:spcAft>
              <a:buClr>
                <a:srgbClr val="FF654E"/>
              </a:buClr>
              <a:buSzPts val="800"/>
              <a:buFont typeface="Work Sans"/>
              <a:buChar char="●"/>
            </a:pPr>
            <a:r>
              <a:rPr lang="en" sz="800">
                <a:latin typeface="Work Sans"/>
                <a:ea typeface="Work Sans"/>
                <a:cs typeface="Work Sans"/>
                <a:sym typeface="Work Sans"/>
              </a:rPr>
              <a:t>Track budget, deliverables and pay talent through CIQ’s payment solution.</a:t>
            </a:r>
            <a:endParaRPr sz="800">
              <a:latin typeface="Work Sans"/>
              <a:ea typeface="Work Sans"/>
              <a:cs typeface="Work Sans"/>
              <a:sym typeface="Work Sans"/>
            </a:endParaRPr>
          </a:p>
        </p:txBody>
      </p:sp>
      <p:sp>
        <p:nvSpPr>
          <p:cNvPr id="269" name="Google Shape;269;p23"/>
          <p:cNvSpPr/>
          <p:nvPr/>
        </p:nvSpPr>
        <p:spPr>
          <a:xfrm rot="-5400000">
            <a:off x="160250" y="1400675"/>
            <a:ext cx="773100" cy="2964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750">
                <a:solidFill>
                  <a:srgbClr val="FFFFFF"/>
                </a:solidFill>
                <a:latin typeface="Work Sans"/>
                <a:ea typeface="Work Sans"/>
                <a:cs typeface="Work Sans"/>
                <a:sym typeface="Work Sans"/>
              </a:rPr>
              <a:t>Focus Area</a:t>
            </a:r>
            <a:endParaRPr b="1" sz="750">
              <a:solidFill>
                <a:srgbClr val="FFFFFF"/>
              </a:solidFill>
              <a:latin typeface="Work Sans"/>
              <a:ea typeface="Work Sans"/>
              <a:cs typeface="Work Sans"/>
              <a:sym typeface="Work Sans"/>
            </a:endParaRPr>
          </a:p>
        </p:txBody>
      </p:sp>
      <p:sp>
        <p:nvSpPr>
          <p:cNvPr id="270" name="Google Shape;270;p23"/>
          <p:cNvSpPr/>
          <p:nvPr/>
        </p:nvSpPr>
        <p:spPr>
          <a:xfrm rot="-5400000">
            <a:off x="-177100" y="3375725"/>
            <a:ext cx="1459800" cy="2988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750">
                <a:solidFill>
                  <a:srgbClr val="FFFFFF"/>
                </a:solidFill>
                <a:latin typeface="Work Sans"/>
                <a:ea typeface="Work Sans"/>
                <a:cs typeface="Work Sans"/>
                <a:sym typeface="Work Sans"/>
              </a:rPr>
              <a:t>Key Initiatives</a:t>
            </a:r>
            <a:endParaRPr b="1" sz="750">
              <a:solidFill>
                <a:srgbClr val="FFFFFF"/>
              </a:solidFill>
              <a:latin typeface="Work Sans"/>
              <a:ea typeface="Work Sans"/>
              <a:cs typeface="Work Sans"/>
              <a:sym typeface="Work Sans"/>
            </a:endParaRPr>
          </a:p>
        </p:txBody>
      </p:sp>
      <p:sp>
        <p:nvSpPr>
          <p:cNvPr id="271" name="Google Shape;271;p23"/>
          <p:cNvSpPr txBox="1"/>
          <p:nvPr/>
        </p:nvSpPr>
        <p:spPr>
          <a:xfrm rot="-5400000">
            <a:off x="185850" y="2220075"/>
            <a:ext cx="734700" cy="300000"/>
          </a:xfrm>
          <a:prstGeom prst="rect">
            <a:avLst/>
          </a:prstGeom>
          <a:solidFill>
            <a:srgbClr val="F1C232"/>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750">
                <a:solidFill>
                  <a:srgbClr val="FFFFFF"/>
                </a:solidFill>
                <a:latin typeface="Work Sans"/>
                <a:ea typeface="Work Sans"/>
                <a:cs typeface="Work Sans"/>
                <a:sym typeface="Work Sans"/>
              </a:rPr>
              <a:t>Outcomes</a:t>
            </a:r>
            <a:endParaRPr b="1" sz="750">
              <a:solidFill>
                <a:srgbClr val="FFFFFF"/>
              </a:solidFill>
              <a:latin typeface="Work Sans"/>
              <a:ea typeface="Work Sans"/>
              <a:cs typeface="Work Sans"/>
              <a:sym typeface="Work Sans"/>
            </a:endParaRPr>
          </a:p>
        </p:txBody>
      </p:sp>
      <p:sp>
        <p:nvSpPr>
          <p:cNvPr id="272" name="Google Shape;272;p23"/>
          <p:cNvSpPr txBox="1"/>
          <p:nvPr/>
        </p:nvSpPr>
        <p:spPr>
          <a:xfrm>
            <a:off x="6916950" y="1155675"/>
            <a:ext cx="1895100" cy="829500"/>
          </a:xfrm>
          <a:prstGeom prst="rect">
            <a:avLst/>
          </a:prstGeom>
          <a:solidFill>
            <a:srgbClr val="00335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Lora"/>
                <a:ea typeface="Lora"/>
                <a:cs typeface="Lora"/>
                <a:sym typeface="Lora"/>
              </a:rPr>
              <a:t>Strategy</a:t>
            </a:r>
            <a:endParaRPr b="1" sz="1200">
              <a:solidFill>
                <a:srgbClr val="FFFFFF"/>
              </a:solidFill>
              <a:latin typeface="Lora"/>
              <a:ea typeface="Lora"/>
              <a:cs typeface="Lora"/>
              <a:sym typeface="Lora"/>
            </a:endParaRPr>
          </a:p>
        </p:txBody>
      </p:sp>
      <p:sp>
        <p:nvSpPr>
          <p:cNvPr id="273" name="Google Shape;273;p23"/>
          <p:cNvSpPr/>
          <p:nvPr/>
        </p:nvSpPr>
        <p:spPr>
          <a:xfrm>
            <a:off x="6917000" y="1976547"/>
            <a:ext cx="1895100" cy="787500"/>
          </a:xfrm>
          <a:prstGeom prst="rect">
            <a:avLst/>
          </a:prstGeom>
          <a:solidFill>
            <a:srgbClr val="6FA8D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lt1"/>
                </a:solidFill>
                <a:latin typeface="Work Sans"/>
                <a:ea typeface="Work Sans"/>
                <a:cs typeface="Work Sans"/>
                <a:sym typeface="Work Sans"/>
              </a:rPr>
              <a:t>Derive insights from competitive &amp; content analysis</a:t>
            </a:r>
            <a:endParaRPr sz="1000">
              <a:solidFill>
                <a:schemeClr val="lt1"/>
              </a:solidFill>
              <a:latin typeface="Work Sans"/>
              <a:ea typeface="Work Sans"/>
              <a:cs typeface="Work Sans"/>
              <a:sym typeface="Work Sans"/>
            </a:endParaRPr>
          </a:p>
        </p:txBody>
      </p:sp>
      <p:sp>
        <p:nvSpPr>
          <p:cNvPr id="274" name="Google Shape;274;p23"/>
          <p:cNvSpPr txBox="1"/>
          <p:nvPr/>
        </p:nvSpPr>
        <p:spPr>
          <a:xfrm>
            <a:off x="6917972" y="2766226"/>
            <a:ext cx="1895100" cy="1475400"/>
          </a:xfrm>
          <a:prstGeom prst="rect">
            <a:avLst/>
          </a:prstGeom>
          <a:solidFill>
            <a:schemeClr val="lt2"/>
          </a:solidFill>
          <a:ln>
            <a:noFill/>
          </a:ln>
        </p:spPr>
        <p:txBody>
          <a:bodyPr anchorCtr="0" anchor="t" bIns="91425" lIns="91425" spcFirstLastPara="1" rIns="91425" wrap="square" tIns="91425">
            <a:noAutofit/>
          </a:bodyPr>
          <a:lstStyle/>
          <a:p>
            <a:pPr indent="-147955" lvl="0" marL="182880" rtl="0" algn="l">
              <a:spcBef>
                <a:spcPts val="0"/>
              </a:spcBef>
              <a:spcAft>
                <a:spcPts val="0"/>
              </a:spcAft>
              <a:buClr>
                <a:srgbClr val="FF654E"/>
              </a:buClr>
              <a:buSzPts val="800"/>
              <a:buFont typeface="Work Sans"/>
              <a:buChar char="●"/>
            </a:pPr>
            <a:r>
              <a:rPr lang="en" sz="800">
                <a:latin typeface="Work Sans"/>
                <a:ea typeface="Work Sans"/>
                <a:cs typeface="Work Sans"/>
                <a:sym typeface="Work Sans"/>
              </a:rPr>
              <a:t>Gather insights around content for campaign hashtags</a:t>
            </a:r>
            <a:endParaRPr sz="800">
              <a:latin typeface="Work Sans"/>
              <a:ea typeface="Work Sans"/>
              <a:cs typeface="Work Sans"/>
              <a:sym typeface="Work Sans"/>
            </a:endParaRPr>
          </a:p>
          <a:p>
            <a:pPr indent="-147955" lvl="0" marL="182880" rtl="0" algn="l">
              <a:spcBef>
                <a:spcPts val="1000"/>
              </a:spcBef>
              <a:spcAft>
                <a:spcPts val="0"/>
              </a:spcAft>
              <a:buClr>
                <a:srgbClr val="FF654E"/>
              </a:buClr>
              <a:buSzPts val="800"/>
              <a:buFont typeface="Work Sans"/>
              <a:buChar char="●"/>
            </a:pPr>
            <a:r>
              <a:rPr lang="en" sz="800">
                <a:latin typeface="Work Sans"/>
                <a:ea typeface="Work Sans"/>
                <a:cs typeface="Work Sans"/>
                <a:sym typeface="Work Sans"/>
              </a:rPr>
              <a:t>Keep pulse on what people are saying in relations to a campaign</a:t>
            </a:r>
            <a:endParaRPr sz="800">
              <a:latin typeface="Work Sans"/>
              <a:ea typeface="Work Sans"/>
              <a:cs typeface="Work Sans"/>
              <a:sym typeface="Work Sans"/>
            </a:endParaRPr>
          </a:p>
          <a:p>
            <a:pPr indent="-147955" lvl="0" marL="182880" rtl="0" algn="l">
              <a:spcBef>
                <a:spcPts val="1000"/>
              </a:spcBef>
              <a:spcAft>
                <a:spcPts val="1000"/>
              </a:spcAft>
              <a:buClr>
                <a:srgbClr val="FF654E"/>
              </a:buClr>
              <a:buSzPts val="800"/>
              <a:buFont typeface="Work Sans"/>
              <a:buChar char="●"/>
            </a:pPr>
            <a:r>
              <a:rPr lang="en" sz="800">
                <a:latin typeface="Work Sans"/>
                <a:ea typeface="Work Sans"/>
                <a:cs typeface="Work Sans"/>
                <a:sym typeface="Work Sans"/>
              </a:rPr>
              <a:t>Monitor competitor’s paid influencers</a:t>
            </a:r>
            <a:endParaRPr sz="800">
              <a:latin typeface="Work Sans"/>
              <a:ea typeface="Work Sans"/>
              <a:cs typeface="Work Sans"/>
              <a:sym typeface="Work Sans"/>
            </a:endParaRPr>
          </a:p>
        </p:txBody>
      </p:sp>
      <p:sp>
        <p:nvSpPr>
          <p:cNvPr id="275" name="Google Shape;275;p23"/>
          <p:cNvSpPr txBox="1"/>
          <p:nvPr>
            <p:ph idx="12" type="sldNum"/>
          </p:nvPr>
        </p:nvSpPr>
        <p:spPr>
          <a:xfrm>
            <a:off x="8284619" y="4660785"/>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76" name="Google Shape;276;p23"/>
          <p:cNvSpPr txBox="1"/>
          <p:nvPr>
            <p:ph idx="1" type="subTitle"/>
          </p:nvPr>
        </p:nvSpPr>
        <p:spPr>
          <a:xfrm>
            <a:off x="559600" y="781752"/>
            <a:ext cx="4260300" cy="2796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sz="1200"/>
              <a:t>Key Initiatives for 2023</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4"/>
          <p:cNvSpPr/>
          <p:nvPr/>
        </p:nvSpPr>
        <p:spPr>
          <a:xfrm>
            <a:off x="6481575" y="0"/>
            <a:ext cx="1123500" cy="393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txBox="1"/>
          <p:nvPr>
            <p:ph idx="25" type="title"/>
          </p:nvPr>
        </p:nvSpPr>
        <p:spPr>
          <a:xfrm>
            <a:off x="558500" y="212525"/>
            <a:ext cx="2463900" cy="468900"/>
          </a:xfrm>
          <a:prstGeom prst="rect">
            <a:avLst/>
          </a:prstGeom>
        </p:spPr>
        <p:txBody>
          <a:bodyPr anchorCtr="0" anchor="t" bIns="0" lIns="0" spcFirstLastPara="1" rIns="0" wrap="square" tIns="0">
            <a:noAutofit/>
          </a:bodyPr>
          <a:lstStyle/>
          <a:p>
            <a:pPr indent="0" lvl="0" marL="0" rtl="0" algn="l">
              <a:lnSpc>
                <a:spcPct val="115000"/>
              </a:lnSpc>
              <a:spcBef>
                <a:spcPts val="0"/>
              </a:spcBef>
              <a:spcAft>
                <a:spcPts val="0"/>
              </a:spcAft>
              <a:buClr>
                <a:schemeClr val="dk1"/>
              </a:buClr>
              <a:buSzPts val="1100"/>
              <a:buFont typeface="Arial"/>
              <a:buNone/>
            </a:pPr>
            <a:r>
              <a:rPr lang="en" sz="3000"/>
              <a:t>Success Plan</a:t>
            </a:r>
            <a:endParaRPr sz="3000"/>
          </a:p>
        </p:txBody>
      </p:sp>
      <p:cxnSp>
        <p:nvCxnSpPr>
          <p:cNvPr id="283" name="Google Shape;283;p24"/>
          <p:cNvCxnSpPr/>
          <p:nvPr/>
        </p:nvCxnSpPr>
        <p:spPr>
          <a:xfrm flipH="1" rot="10800000">
            <a:off x="0" y="450175"/>
            <a:ext cx="445800" cy="1500"/>
          </a:xfrm>
          <a:prstGeom prst="straightConnector1">
            <a:avLst/>
          </a:prstGeom>
          <a:noFill/>
          <a:ln cap="flat" cmpd="sng" w="28575">
            <a:solidFill>
              <a:srgbClr val="00334E"/>
            </a:solidFill>
            <a:prstDash val="solid"/>
            <a:round/>
            <a:headEnd len="med" w="med" type="none"/>
            <a:tailEnd len="med" w="med" type="none"/>
          </a:ln>
        </p:spPr>
      </p:cxnSp>
      <p:sp>
        <p:nvSpPr>
          <p:cNvPr id="284" name="Google Shape;284;p24"/>
          <p:cNvSpPr txBox="1"/>
          <p:nvPr>
            <p:ph idx="4294967295" type="sldNum"/>
          </p:nvPr>
        </p:nvSpPr>
        <p:spPr>
          <a:xfrm>
            <a:off x="8284619" y="4660785"/>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600">
                <a:latin typeface="Montserrat"/>
                <a:ea typeface="Montserrat"/>
                <a:cs typeface="Montserrat"/>
                <a:sym typeface="Montserrat"/>
              </a:rPr>
              <a:t>‹#›</a:t>
            </a:fld>
            <a:endParaRPr sz="600">
              <a:latin typeface="Montserrat"/>
              <a:ea typeface="Montserrat"/>
              <a:cs typeface="Montserrat"/>
              <a:sym typeface="Montserrat"/>
            </a:endParaRPr>
          </a:p>
        </p:txBody>
      </p:sp>
      <p:cxnSp>
        <p:nvCxnSpPr>
          <p:cNvPr id="285" name="Google Shape;285;p24"/>
          <p:cNvCxnSpPr/>
          <p:nvPr/>
        </p:nvCxnSpPr>
        <p:spPr>
          <a:xfrm rot="10800000">
            <a:off x="1713975" y="957300"/>
            <a:ext cx="0" cy="4134000"/>
          </a:xfrm>
          <a:prstGeom prst="straightConnector1">
            <a:avLst/>
          </a:prstGeom>
          <a:noFill/>
          <a:ln cap="flat" cmpd="sng" w="9525">
            <a:solidFill>
              <a:srgbClr val="8497B0"/>
            </a:solidFill>
            <a:prstDash val="dot"/>
            <a:round/>
            <a:headEnd len="sm" w="sm" type="none"/>
            <a:tailEnd len="sm" w="sm" type="none"/>
          </a:ln>
        </p:spPr>
      </p:cxnSp>
      <p:sp>
        <p:nvSpPr>
          <p:cNvPr id="286" name="Google Shape;286;p24"/>
          <p:cNvSpPr/>
          <p:nvPr/>
        </p:nvSpPr>
        <p:spPr>
          <a:xfrm>
            <a:off x="1836302" y="953450"/>
            <a:ext cx="1575900" cy="85500"/>
          </a:xfrm>
          <a:prstGeom prst="rect">
            <a:avLst/>
          </a:prstGeom>
          <a:solidFill>
            <a:srgbClr val="1C6E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a:off x="3565177" y="953450"/>
            <a:ext cx="1575900" cy="85500"/>
          </a:xfrm>
          <a:prstGeom prst="rect">
            <a:avLst/>
          </a:prstGeom>
          <a:solidFill>
            <a:srgbClr val="00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5294052" y="953450"/>
            <a:ext cx="1575900" cy="85500"/>
          </a:xfrm>
          <a:prstGeom prst="rect">
            <a:avLst/>
          </a:prstGeom>
          <a:solidFill>
            <a:srgbClr val="B5DC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a:off x="7027673" y="953450"/>
            <a:ext cx="1575900" cy="855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txBox="1"/>
          <p:nvPr/>
        </p:nvSpPr>
        <p:spPr>
          <a:xfrm>
            <a:off x="2022924" y="676524"/>
            <a:ext cx="1215900" cy="280800"/>
          </a:xfrm>
          <a:prstGeom prst="rect">
            <a:avLst/>
          </a:prstGeom>
          <a:no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4B4C4F"/>
              </a:buClr>
              <a:buSzPts val="800"/>
              <a:buFont typeface="Open Sans"/>
              <a:buNone/>
            </a:pPr>
            <a:r>
              <a:rPr lang="en" sz="900">
                <a:latin typeface="Lora SemiBold"/>
                <a:ea typeface="Lora SemiBold"/>
                <a:cs typeface="Lora SemiBold"/>
                <a:sym typeface="Lora SemiBold"/>
              </a:rPr>
              <a:t>Q1 (Jan - Mar)</a:t>
            </a:r>
            <a:endParaRPr i="0" sz="900" u="none" cap="none" strike="noStrike">
              <a:solidFill>
                <a:srgbClr val="000000"/>
              </a:solidFill>
              <a:latin typeface="Lora SemiBold"/>
              <a:ea typeface="Lora SemiBold"/>
              <a:cs typeface="Lora SemiBold"/>
              <a:sym typeface="Lora SemiBold"/>
            </a:endParaRPr>
          </a:p>
        </p:txBody>
      </p:sp>
      <p:sp>
        <p:nvSpPr>
          <p:cNvPr id="291" name="Google Shape;291;p24"/>
          <p:cNvSpPr txBox="1"/>
          <p:nvPr/>
        </p:nvSpPr>
        <p:spPr>
          <a:xfrm>
            <a:off x="3761289" y="676524"/>
            <a:ext cx="1215900" cy="280800"/>
          </a:xfrm>
          <a:prstGeom prst="rect">
            <a:avLst/>
          </a:prstGeom>
          <a:no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4B4C4F"/>
              </a:buClr>
              <a:buSzPts val="800"/>
              <a:buFont typeface="Open Sans"/>
              <a:buNone/>
            </a:pPr>
            <a:r>
              <a:rPr lang="en" sz="900">
                <a:latin typeface="Lora SemiBold"/>
                <a:ea typeface="Lora SemiBold"/>
                <a:cs typeface="Lora SemiBold"/>
                <a:sym typeface="Lora SemiBold"/>
              </a:rPr>
              <a:t>Q2 (Apr - May)</a:t>
            </a:r>
            <a:endParaRPr i="0" sz="900" u="none" cap="none" strike="noStrike">
              <a:solidFill>
                <a:srgbClr val="000000"/>
              </a:solidFill>
              <a:latin typeface="Lora SemiBold"/>
              <a:ea typeface="Lora SemiBold"/>
              <a:cs typeface="Lora SemiBold"/>
              <a:sym typeface="Lora SemiBold"/>
            </a:endParaRPr>
          </a:p>
        </p:txBody>
      </p:sp>
      <p:sp>
        <p:nvSpPr>
          <p:cNvPr id="292" name="Google Shape;292;p24"/>
          <p:cNvSpPr txBox="1"/>
          <p:nvPr/>
        </p:nvSpPr>
        <p:spPr>
          <a:xfrm>
            <a:off x="5485419" y="676524"/>
            <a:ext cx="1215900" cy="280800"/>
          </a:xfrm>
          <a:prstGeom prst="rect">
            <a:avLst/>
          </a:prstGeom>
          <a:no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4B4C4F"/>
              </a:buClr>
              <a:buSzPts val="800"/>
              <a:buFont typeface="Open Sans"/>
              <a:buNone/>
            </a:pPr>
            <a:r>
              <a:rPr lang="en" sz="900">
                <a:latin typeface="Lora SemiBold"/>
                <a:ea typeface="Lora SemiBold"/>
                <a:cs typeface="Lora SemiBold"/>
                <a:sym typeface="Lora SemiBold"/>
              </a:rPr>
              <a:t>Q3 (June - Aug)</a:t>
            </a:r>
            <a:endParaRPr i="0" sz="900" u="none" cap="none" strike="noStrike">
              <a:solidFill>
                <a:srgbClr val="000000"/>
              </a:solidFill>
              <a:latin typeface="Lora SemiBold"/>
              <a:ea typeface="Lora SemiBold"/>
              <a:cs typeface="Lora SemiBold"/>
              <a:sym typeface="Lora SemiBold"/>
            </a:endParaRPr>
          </a:p>
        </p:txBody>
      </p:sp>
      <p:sp>
        <p:nvSpPr>
          <p:cNvPr id="293" name="Google Shape;293;p24"/>
          <p:cNvSpPr txBox="1"/>
          <p:nvPr/>
        </p:nvSpPr>
        <p:spPr>
          <a:xfrm>
            <a:off x="7233275" y="676524"/>
            <a:ext cx="1215900" cy="280800"/>
          </a:xfrm>
          <a:prstGeom prst="rect">
            <a:avLst/>
          </a:prstGeom>
          <a:no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4B4C4F"/>
              </a:buClr>
              <a:buSzPts val="800"/>
              <a:buFont typeface="Open Sans"/>
              <a:buNone/>
            </a:pPr>
            <a:r>
              <a:rPr lang="en" sz="900">
                <a:latin typeface="Lora SemiBold"/>
                <a:ea typeface="Lora SemiBold"/>
                <a:cs typeface="Lora SemiBold"/>
                <a:sym typeface="Lora SemiBold"/>
              </a:rPr>
              <a:t>Q4 (Sept - Dec)</a:t>
            </a:r>
            <a:endParaRPr i="0" sz="900" u="none" cap="none" strike="noStrike">
              <a:solidFill>
                <a:srgbClr val="000000"/>
              </a:solidFill>
              <a:latin typeface="Lora SemiBold"/>
              <a:ea typeface="Lora SemiBold"/>
              <a:cs typeface="Lora SemiBold"/>
              <a:sym typeface="Lora SemiBold"/>
            </a:endParaRPr>
          </a:p>
        </p:txBody>
      </p:sp>
      <p:sp>
        <p:nvSpPr>
          <p:cNvPr id="294" name="Google Shape;294;p24"/>
          <p:cNvSpPr txBox="1"/>
          <p:nvPr/>
        </p:nvSpPr>
        <p:spPr>
          <a:xfrm>
            <a:off x="422810" y="681259"/>
            <a:ext cx="1123500" cy="280800"/>
          </a:xfrm>
          <a:prstGeom prst="rect">
            <a:avLst/>
          </a:prstGeom>
          <a:no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4B4C4F"/>
              </a:buClr>
              <a:buSzPts val="800"/>
              <a:buFont typeface="Open Sans"/>
              <a:buNone/>
            </a:pPr>
            <a:r>
              <a:rPr b="1" lang="en" sz="900">
                <a:latin typeface="Lora"/>
                <a:ea typeface="Lora"/>
                <a:cs typeface="Lora"/>
                <a:sym typeface="Lora"/>
              </a:rPr>
              <a:t>Priority/Goals</a:t>
            </a:r>
            <a:endParaRPr b="1" i="0" sz="1200" u="none" cap="none" strike="noStrike">
              <a:solidFill>
                <a:srgbClr val="000000"/>
              </a:solidFill>
              <a:latin typeface="Lora"/>
              <a:ea typeface="Lora"/>
              <a:cs typeface="Lora"/>
              <a:sym typeface="Lora"/>
            </a:endParaRPr>
          </a:p>
        </p:txBody>
      </p:sp>
      <p:sp>
        <p:nvSpPr>
          <p:cNvPr id="295" name="Google Shape;295;p24"/>
          <p:cNvSpPr/>
          <p:nvPr/>
        </p:nvSpPr>
        <p:spPr>
          <a:xfrm>
            <a:off x="1819075" y="1228247"/>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b="1" lang="en" sz="700">
                <a:solidFill>
                  <a:schemeClr val="dk1"/>
                </a:solidFill>
                <a:latin typeface="Work Sans"/>
                <a:ea typeface="Work Sans"/>
                <a:cs typeface="Work Sans"/>
                <a:sym typeface="Work Sans"/>
              </a:rPr>
              <a:t>Discovery Enhancements</a:t>
            </a:r>
            <a:endParaRPr b="1" sz="700">
              <a:solidFill>
                <a:schemeClr val="dk1"/>
              </a:solidFill>
              <a:latin typeface="Work Sans"/>
              <a:ea typeface="Work Sans"/>
              <a:cs typeface="Work Sans"/>
              <a:sym typeface="Work Sans"/>
            </a:endParaRPr>
          </a:p>
        </p:txBody>
      </p:sp>
      <p:sp>
        <p:nvSpPr>
          <p:cNvPr id="296" name="Google Shape;296;p24"/>
          <p:cNvSpPr/>
          <p:nvPr/>
        </p:nvSpPr>
        <p:spPr>
          <a:xfrm>
            <a:off x="1819075" y="1506950"/>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Discovery Workshop</a:t>
            </a:r>
            <a:endParaRPr sz="700">
              <a:solidFill>
                <a:schemeClr val="dk1"/>
              </a:solidFill>
              <a:latin typeface="Work Sans Medium"/>
              <a:ea typeface="Work Sans Medium"/>
              <a:cs typeface="Work Sans Medium"/>
              <a:sym typeface="Work Sans Medium"/>
            </a:endParaRPr>
          </a:p>
        </p:txBody>
      </p:sp>
      <p:cxnSp>
        <p:nvCxnSpPr>
          <p:cNvPr id="297" name="Google Shape;297;p24"/>
          <p:cNvCxnSpPr/>
          <p:nvPr/>
        </p:nvCxnSpPr>
        <p:spPr>
          <a:xfrm>
            <a:off x="346400" y="1886475"/>
            <a:ext cx="8257200" cy="0"/>
          </a:xfrm>
          <a:prstGeom prst="straightConnector1">
            <a:avLst/>
          </a:prstGeom>
          <a:noFill/>
          <a:ln cap="flat" cmpd="sng" w="9525">
            <a:solidFill>
              <a:srgbClr val="8497B0"/>
            </a:solidFill>
            <a:prstDash val="dot"/>
            <a:round/>
            <a:headEnd len="sm" w="sm" type="none"/>
            <a:tailEnd len="sm" w="sm" type="none"/>
          </a:ln>
        </p:spPr>
      </p:cxnSp>
      <p:cxnSp>
        <p:nvCxnSpPr>
          <p:cNvPr id="298" name="Google Shape;298;p24"/>
          <p:cNvCxnSpPr/>
          <p:nvPr/>
        </p:nvCxnSpPr>
        <p:spPr>
          <a:xfrm rot="10800000">
            <a:off x="3500077" y="957300"/>
            <a:ext cx="0" cy="4134000"/>
          </a:xfrm>
          <a:prstGeom prst="straightConnector1">
            <a:avLst/>
          </a:prstGeom>
          <a:noFill/>
          <a:ln cap="flat" cmpd="sng" w="9525">
            <a:solidFill>
              <a:srgbClr val="8497B0"/>
            </a:solidFill>
            <a:prstDash val="dot"/>
            <a:round/>
            <a:headEnd len="sm" w="sm" type="none"/>
            <a:tailEnd len="sm" w="sm" type="none"/>
          </a:ln>
        </p:spPr>
      </p:cxnSp>
      <p:cxnSp>
        <p:nvCxnSpPr>
          <p:cNvPr id="299" name="Google Shape;299;p24"/>
          <p:cNvCxnSpPr/>
          <p:nvPr/>
        </p:nvCxnSpPr>
        <p:spPr>
          <a:xfrm rot="10800000">
            <a:off x="5219179" y="957300"/>
            <a:ext cx="0" cy="4134000"/>
          </a:xfrm>
          <a:prstGeom prst="straightConnector1">
            <a:avLst/>
          </a:prstGeom>
          <a:noFill/>
          <a:ln cap="flat" cmpd="sng" w="9525">
            <a:solidFill>
              <a:srgbClr val="8497B0"/>
            </a:solidFill>
            <a:prstDash val="dot"/>
            <a:round/>
            <a:headEnd len="sm" w="sm" type="none"/>
            <a:tailEnd len="sm" w="sm" type="none"/>
          </a:ln>
        </p:spPr>
      </p:cxnSp>
      <p:cxnSp>
        <p:nvCxnSpPr>
          <p:cNvPr id="300" name="Google Shape;300;p24"/>
          <p:cNvCxnSpPr/>
          <p:nvPr/>
        </p:nvCxnSpPr>
        <p:spPr>
          <a:xfrm rot="10800000">
            <a:off x="6943025" y="957300"/>
            <a:ext cx="0" cy="4134000"/>
          </a:xfrm>
          <a:prstGeom prst="straightConnector1">
            <a:avLst/>
          </a:prstGeom>
          <a:noFill/>
          <a:ln cap="flat" cmpd="sng" w="9525">
            <a:solidFill>
              <a:srgbClr val="8497B0"/>
            </a:solidFill>
            <a:prstDash val="dot"/>
            <a:round/>
            <a:headEnd len="sm" w="sm" type="none"/>
            <a:tailEnd len="sm" w="sm" type="none"/>
          </a:ln>
        </p:spPr>
      </p:cxnSp>
      <p:sp>
        <p:nvSpPr>
          <p:cNvPr id="301" name="Google Shape;301;p24"/>
          <p:cNvSpPr/>
          <p:nvPr/>
        </p:nvSpPr>
        <p:spPr>
          <a:xfrm>
            <a:off x="327625" y="953450"/>
            <a:ext cx="1309500" cy="85500"/>
          </a:xfrm>
          <a:prstGeom prst="rect">
            <a:avLst/>
          </a:prstGeom>
          <a:solidFill>
            <a:srgbClr val="0033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txBox="1"/>
          <p:nvPr/>
        </p:nvSpPr>
        <p:spPr>
          <a:xfrm>
            <a:off x="422810" y="1367059"/>
            <a:ext cx="1123500" cy="280800"/>
          </a:xfrm>
          <a:prstGeom prst="rect">
            <a:avLst/>
          </a:prstGeom>
          <a:no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4B4C4F"/>
              </a:buClr>
              <a:buSzPts val="800"/>
              <a:buFont typeface="Open Sans"/>
              <a:buNone/>
            </a:pPr>
            <a:r>
              <a:rPr lang="en" sz="900">
                <a:latin typeface="Work Sans SemiBold"/>
                <a:ea typeface="Work Sans SemiBold"/>
                <a:cs typeface="Work Sans SemiBold"/>
                <a:sym typeface="Work Sans SemiBold"/>
              </a:rPr>
              <a:t>Discovery</a:t>
            </a:r>
            <a:endParaRPr i="0" sz="1200" u="none" cap="none" strike="noStrike">
              <a:solidFill>
                <a:srgbClr val="000000"/>
              </a:solidFill>
              <a:latin typeface="Work Sans SemiBold"/>
              <a:ea typeface="Work Sans SemiBold"/>
              <a:cs typeface="Work Sans SemiBold"/>
              <a:sym typeface="Work Sans SemiBold"/>
            </a:endParaRPr>
          </a:p>
        </p:txBody>
      </p:sp>
      <p:sp>
        <p:nvSpPr>
          <p:cNvPr id="303" name="Google Shape;303;p24"/>
          <p:cNvSpPr txBox="1"/>
          <p:nvPr/>
        </p:nvSpPr>
        <p:spPr>
          <a:xfrm>
            <a:off x="422810" y="2129059"/>
            <a:ext cx="1123500" cy="280800"/>
          </a:xfrm>
          <a:prstGeom prst="rect">
            <a:avLst/>
          </a:prstGeom>
          <a:no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4B4C4F"/>
              </a:buClr>
              <a:buSzPts val="800"/>
              <a:buFont typeface="Open Sans"/>
              <a:buNone/>
            </a:pPr>
            <a:r>
              <a:rPr lang="en" sz="900">
                <a:latin typeface="Work Sans SemiBold"/>
                <a:ea typeface="Work Sans SemiBold"/>
                <a:cs typeface="Work Sans SemiBold"/>
                <a:sym typeface="Work Sans SemiBold"/>
              </a:rPr>
              <a:t>Campaign Management</a:t>
            </a:r>
            <a:endParaRPr i="0" sz="1200" u="none" cap="none" strike="noStrike">
              <a:solidFill>
                <a:srgbClr val="000000"/>
              </a:solidFill>
              <a:latin typeface="Work Sans SemiBold"/>
              <a:ea typeface="Work Sans SemiBold"/>
              <a:cs typeface="Work Sans SemiBold"/>
              <a:sym typeface="Work Sans SemiBold"/>
            </a:endParaRPr>
          </a:p>
        </p:txBody>
      </p:sp>
      <p:sp>
        <p:nvSpPr>
          <p:cNvPr id="304" name="Google Shape;304;p24"/>
          <p:cNvSpPr/>
          <p:nvPr/>
        </p:nvSpPr>
        <p:spPr>
          <a:xfrm>
            <a:off x="1836300" y="1948203"/>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Campaign Adoption</a:t>
            </a:r>
            <a:endParaRPr sz="700">
              <a:solidFill>
                <a:schemeClr val="dk1"/>
              </a:solidFill>
              <a:latin typeface="Work Sans Medium"/>
              <a:ea typeface="Work Sans Medium"/>
              <a:cs typeface="Work Sans Medium"/>
              <a:sym typeface="Work Sans Medium"/>
            </a:endParaRPr>
          </a:p>
        </p:txBody>
      </p:sp>
      <p:sp>
        <p:nvSpPr>
          <p:cNvPr id="305" name="Google Shape;305;p24"/>
          <p:cNvSpPr/>
          <p:nvPr/>
        </p:nvSpPr>
        <p:spPr>
          <a:xfrm>
            <a:off x="1836300" y="2176856"/>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TikTok Boosting</a:t>
            </a:r>
            <a:endParaRPr sz="700">
              <a:solidFill>
                <a:schemeClr val="dk1"/>
              </a:solidFill>
              <a:latin typeface="Work Sans Medium"/>
              <a:ea typeface="Work Sans Medium"/>
              <a:cs typeface="Work Sans Medium"/>
              <a:sym typeface="Work Sans Medium"/>
            </a:endParaRPr>
          </a:p>
        </p:txBody>
      </p:sp>
      <p:sp>
        <p:nvSpPr>
          <p:cNvPr id="306" name="Google Shape;306;p24"/>
          <p:cNvSpPr/>
          <p:nvPr/>
        </p:nvSpPr>
        <p:spPr>
          <a:xfrm>
            <a:off x="1836300" y="2410201"/>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Reporting Workshop</a:t>
            </a:r>
            <a:endParaRPr sz="700">
              <a:solidFill>
                <a:schemeClr val="dk1"/>
              </a:solidFill>
              <a:latin typeface="Work Sans Medium"/>
              <a:ea typeface="Work Sans Medium"/>
              <a:cs typeface="Work Sans Medium"/>
              <a:sym typeface="Work Sans Medium"/>
            </a:endParaRPr>
          </a:p>
        </p:txBody>
      </p:sp>
      <p:cxnSp>
        <p:nvCxnSpPr>
          <p:cNvPr id="307" name="Google Shape;307;p24"/>
          <p:cNvCxnSpPr/>
          <p:nvPr/>
        </p:nvCxnSpPr>
        <p:spPr>
          <a:xfrm>
            <a:off x="346400" y="2676952"/>
            <a:ext cx="8257200" cy="0"/>
          </a:xfrm>
          <a:prstGeom prst="straightConnector1">
            <a:avLst/>
          </a:prstGeom>
          <a:noFill/>
          <a:ln cap="flat" cmpd="sng" w="9525">
            <a:solidFill>
              <a:srgbClr val="8497B0"/>
            </a:solidFill>
            <a:prstDash val="dot"/>
            <a:round/>
            <a:headEnd len="sm" w="sm" type="none"/>
            <a:tailEnd len="sm" w="sm" type="none"/>
          </a:ln>
        </p:spPr>
      </p:cxnSp>
      <p:sp>
        <p:nvSpPr>
          <p:cNvPr id="308" name="Google Shape;308;p24"/>
          <p:cNvSpPr/>
          <p:nvPr/>
        </p:nvSpPr>
        <p:spPr>
          <a:xfrm>
            <a:off x="1836300" y="2738954"/>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Payment Adoption - US/CA</a:t>
            </a:r>
            <a:endParaRPr sz="700">
              <a:solidFill>
                <a:schemeClr val="dk1"/>
              </a:solidFill>
              <a:latin typeface="Work Sans Medium"/>
              <a:ea typeface="Work Sans Medium"/>
              <a:cs typeface="Work Sans Medium"/>
              <a:sym typeface="Work Sans Medium"/>
            </a:endParaRPr>
          </a:p>
        </p:txBody>
      </p:sp>
      <p:cxnSp>
        <p:nvCxnSpPr>
          <p:cNvPr id="309" name="Google Shape;309;p24"/>
          <p:cNvCxnSpPr/>
          <p:nvPr/>
        </p:nvCxnSpPr>
        <p:spPr>
          <a:xfrm>
            <a:off x="346400" y="3467709"/>
            <a:ext cx="8257200" cy="0"/>
          </a:xfrm>
          <a:prstGeom prst="straightConnector1">
            <a:avLst/>
          </a:prstGeom>
          <a:noFill/>
          <a:ln cap="flat" cmpd="sng" w="9525">
            <a:solidFill>
              <a:srgbClr val="8497B0"/>
            </a:solidFill>
            <a:prstDash val="dot"/>
            <a:round/>
            <a:headEnd len="sm" w="sm" type="none"/>
            <a:tailEnd len="sm" w="sm" type="none"/>
          </a:ln>
        </p:spPr>
      </p:cxnSp>
      <p:sp>
        <p:nvSpPr>
          <p:cNvPr id="310" name="Google Shape;310;p24"/>
          <p:cNvSpPr txBox="1"/>
          <p:nvPr/>
        </p:nvSpPr>
        <p:spPr>
          <a:xfrm>
            <a:off x="422810" y="2914784"/>
            <a:ext cx="1123500" cy="280800"/>
          </a:xfrm>
          <a:prstGeom prst="rect">
            <a:avLst/>
          </a:prstGeom>
          <a:no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4B4C4F"/>
              </a:buClr>
              <a:buSzPts val="800"/>
              <a:buFont typeface="Open Sans"/>
              <a:buNone/>
            </a:pPr>
            <a:r>
              <a:rPr lang="en" sz="900">
                <a:latin typeface="Work Sans SemiBold"/>
                <a:ea typeface="Work Sans SemiBold"/>
                <a:cs typeface="Work Sans SemiBold"/>
                <a:sym typeface="Work Sans SemiBold"/>
              </a:rPr>
              <a:t>Payments &amp; Contracting</a:t>
            </a:r>
            <a:endParaRPr i="0" sz="1200" u="none" cap="none" strike="noStrike">
              <a:solidFill>
                <a:srgbClr val="000000"/>
              </a:solidFill>
              <a:latin typeface="Work Sans SemiBold"/>
              <a:ea typeface="Work Sans SemiBold"/>
              <a:cs typeface="Work Sans SemiBold"/>
              <a:sym typeface="Work Sans SemiBold"/>
            </a:endParaRPr>
          </a:p>
        </p:txBody>
      </p:sp>
      <p:sp>
        <p:nvSpPr>
          <p:cNvPr id="311" name="Google Shape;311;p24"/>
          <p:cNvSpPr/>
          <p:nvPr/>
        </p:nvSpPr>
        <p:spPr>
          <a:xfrm>
            <a:off x="1836300" y="3524679"/>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Insights Workshop</a:t>
            </a:r>
            <a:endParaRPr sz="700">
              <a:solidFill>
                <a:schemeClr val="dk1"/>
              </a:solidFill>
              <a:latin typeface="Work Sans Medium"/>
              <a:ea typeface="Work Sans Medium"/>
              <a:cs typeface="Work Sans Medium"/>
              <a:sym typeface="Work Sans Medium"/>
            </a:endParaRPr>
          </a:p>
        </p:txBody>
      </p:sp>
      <p:sp>
        <p:nvSpPr>
          <p:cNvPr id="312" name="Google Shape;312;p24"/>
          <p:cNvSpPr/>
          <p:nvPr/>
        </p:nvSpPr>
        <p:spPr>
          <a:xfrm>
            <a:off x="1836300" y="3753331"/>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Combined Reports</a:t>
            </a:r>
            <a:endParaRPr sz="700">
              <a:solidFill>
                <a:schemeClr val="dk1"/>
              </a:solidFill>
              <a:latin typeface="Work Sans Medium"/>
              <a:ea typeface="Work Sans Medium"/>
              <a:cs typeface="Work Sans Medium"/>
              <a:sym typeface="Work Sans Medium"/>
            </a:endParaRPr>
          </a:p>
        </p:txBody>
      </p:sp>
      <p:cxnSp>
        <p:nvCxnSpPr>
          <p:cNvPr id="313" name="Google Shape;313;p24"/>
          <p:cNvCxnSpPr/>
          <p:nvPr/>
        </p:nvCxnSpPr>
        <p:spPr>
          <a:xfrm>
            <a:off x="346400" y="4020375"/>
            <a:ext cx="8257200" cy="0"/>
          </a:xfrm>
          <a:prstGeom prst="straightConnector1">
            <a:avLst/>
          </a:prstGeom>
          <a:noFill/>
          <a:ln cap="flat" cmpd="sng" w="9525">
            <a:solidFill>
              <a:srgbClr val="8497B0"/>
            </a:solidFill>
            <a:prstDash val="dot"/>
            <a:round/>
            <a:headEnd len="sm" w="sm" type="none"/>
            <a:tailEnd len="sm" w="sm" type="none"/>
          </a:ln>
        </p:spPr>
      </p:cxnSp>
      <p:sp>
        <p:nvSpPr>
          <p:cNvPr id="314" name="Google Shape;314;p24"/>
          <p:cNvSpPr txBox="1"/>
          <p:nvPr/>
        </p:nvSpPr>
        <p:spPr>
          <a:xfrm>
            <a:off x="422810" y="3581604"/>
            <a:ext cx="1123500" cy="280800"/>
          </a:xfrm>
          <a:prstGeom prst="rect">
            <a:avLst/>
          </a:prstGeom>
          <a:no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4B4C4F"/>
              </a:buClr>
              <a:buSzPts val="800"/>
              <a:buFont typeface="Open Sans"/>
              <a:buNone/>
            </a:pPr>
            <a:r>
              <a:rPr lang="en" sz="900">
                <a:latin typeface="Work Sans SemiBold"/>
                <a:ea typeface="Work Sans SemiBold"/>
                <a:cs typeface="Work Sans SemiBold"/>
                <a:sym typeface="Work Sans SemiBold"/>
              </a:rPr>
              <a:t>Strategy</a:t>
            </a:r>
            <a:endParaRPr i="0" sz="1200" u="none" cap="none" strike="noStrike">
              <a:solidFill>
                <a:srgbClr val="000000"/>
              </a:solidFill>
              <a:latin typeface="Work Sans SemiBold"/>
              <a:ea typeface="Work Sans SemiBold"/>
              <a:cs typeface="Work Sans SemiBold"/>
              <a:sym typeface="Work Sans SemiBold"/>
            </a:endParaRPr>
          </a:p>
        </p:txBody>
      </p:sp>
      <p:sp>
        <p:nvSpPr>
          <p:cNvPr id="315" name="Google Shape;315;p24"/>
          <p:cNvSpPr/>
          <p:nvPr/>
        </p:nvSpPr>
        <p:spPr>
          <a:xfrm>
            <a:off x="1819075" y="4064466"/>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Onboard Continued (LATAM/S.Korea, Australia)</a:t>
            </a:r>
            <a:endParaRPr sz="700">
              <a:solidFill>
                <a:schemeClr val="dk1"/>
              </a:solidFill>
              <a:latin typeface="Work Sans Medium"/>
              <a:ea typeface="Work Sans Medium"/>
              <a:cs typeface="Work Sans Medium"/>
              <a:sym typeface="Work Sans Medium"/>
            </a:endParaRPr>
          </a:p>
        </p:txBody>
      </p:sp>
      <p:sp>
        <p:nvSpPr>
          <p:cNvPr id="316" name="Google Shape;316;p24"/>
          <p:cNvSpPr/>
          <p:nvPr/>
        </p:nvSpPr>
        <p:spPr>
          <a:xfrm>
            <a:off x="1819075" y="4325551"/>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Onboard Saudi Arabia</a:t>
            </a:r>
            <a:endParaRPr sz="700">
              <a:solidFill>
                <a:schemeClr val="dk1"/>
              </a:solidFill>
              <a:latin typeface="Work Sans Medium"/>
              <a:ea typeface="Work Sans Medium"/>
              <a:cs typeface="Work Sans Medium"/>
              <a:sym typeface="Work Sans Medium"/>
            </a:endParaRPr>
          </a:p>
        </p:txBody>
      </p:sp>
      <p:sp>
        <p:nvSpPr>
          <p:cNvPr id="317" name="Google Shape;317;p24"/>
          <p:cNvSpPr/>
          <p:nvPr/>
        </p:nvSpPr>
        <p:spPr>
          <a:xfrm>
            <a:off x="1819075" y="4897796"/>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User Cleanup - International</a:t>
            </a:r>
            <a:endParaRPr sz="700">
              <a:solidFill>
                <a:schemeClr val="dk1"/>
              </a:solidFill>
              <a:latin typeface="Work Sans Medium"/>
              <a:ea typeface="Work Sans Medium"/>
              <a:cs typeface="Work Sans Medium"/>
              <a:sym typeface="Work Sans Medium"/>
            </a:endParaRPr>
          </a:p>
        </p:txBody>
      </p:sp>
      <p:sp>
        <p:nvSpPr>
          <p:cNvPr id="318" name="Google Shape;318;p24"/>
          <p:cNvSpPr/>
          <p:nvPr/>
        </p:nvSpPr>
        <p:spPr>
          <a:xfrm>
            <a:off x="3574665" y="1619450"/>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Discovery Workshop</a:t>
            </a:r>
            <a:endParaRPr sz="700">
              <a:solidFill>
                <a:schemeClr val="dk1"/>
              </a:solidFill>
              <a:latin typeface="Work Sans Medium"/>
              <a:ea typeface="Work Sans Medium"/>
              <a:cs typeface="Work Sans Medium"/>
              <a:sym typeface="Work Sans Medium"/>
            </a:endParaRPr>
          </a:p>
        </p:txBody>
      </p:sp>
      <p:sp>
        <p:nvSpPr>
          <p:cNvPr id="319" name="Google Shape;319;p24"/>
          <p:cNvSpPr/>
          <p:nvPr/>
        </p:nvSpPr>
        <p:spPr>
          <a:xfrm>
            <a:off x="5298796" y="1619450"/>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Discovery Workshop</a:t>
            </a:r>
            <a:endParaRPr sz="700">
              <a:solidFill>
                <a:schemeClr val="dk1"/>
              </a:solidFill>
              <a:latin typeface="Work Sans Medium"/>
              <a:ea typeface="Work Sans Medium"/>
              <a:cs typeface="Work Sans Medium"/>
              <a:sym typeface="Work Sans Medium"/>
            </a:endParaRPr>
          </a:p>
        </p:txBody>
      </p:sp>
      <p:sp>
        <p:nvSpPr>
          <p:cNvPr id="320" name="Google Shape;320;p24"/>
          <p:cNvSpPr/>
          <p:nvPr/>
        </p:nvSpPr>
        <p:spPr>
          <a:xfrm>
            <a:off x="7022645" y="1619450"/>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Discovery Workshop</a:t>
            </a:r>
            <a:endParaRPr sz="700">
              <a:solidFill>
                <a:schemeClr val="dk1"/>
              </a:solidFill>
              <a:latin typeface="Work Sans Medium"/>
              <a:ea typeface="Work Sans Medium"/>
              <a:cs typeface="Work Sans Medium"/>
              <a:sym typeface="Work Sans Medium"/>
            </a:endParaRPr>
          </a:p>
        </p:txBody>
      </p:sp>
      <p:sp>
        <p:nvSpPr>
          <p:cNvPr id="321" name="Google Shape;321;p24"/>
          <p:cNvSpPr txBox="1"/>
          <p:nvPr/>
        </p:nvSpPr>
        <p:spPr>
          <a:xfrm>
            <a:off x="422810" y="4357839"/>
            <a:ext cx="1123500" cy="280800"/>
          </a:xfrm>
          <a:prstGeom prst="rect">
            <a:avLst/>
          </a:prstGeom>
          <a:noFill/>
          <a:ln>
            <a:noFill/>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Clr>
                <a:srgbClr val="4B4C4F"/>
              </a:buClr>
              <a:buSzPts val="800"/>
              <a:buFont typeface="Open Sans"/>
              <a:buNone/>
            </a:pPr>
            <a:r>
              <a:rPr lang="en" sz="900">
                <a:latin typeface="Work Sans SemiBold"/>
                <a:ea typeface="Work Sans SemiBold"/>
                <a:cs typeface="Work Sans SemiBold"/>
                <a:sym typeface="Work Sans SemiBold"/>
              </a:rPr>
              <a:t>Other</a:t>
            </a:r>
            <a:endParaRPr i="0" sz="1200" u="none" cap="none" strike="noStrike">
              <a:solidFill>
                <a:srgbClr val="000000"/>
              </a:solidFill>
              <a:latin typeface="Work Sans SemiBold"/>
              <a:ea typeface="Work Sans SemiBold"/>
              <a:cs typeface="Work Sans SemiBold"/>
              <a:sym typeface="Work Sans SemiBold"/>
            </a:endParaRPr>
          </a:p>
        </p:txBody>
      </p:sp>
      <p:sp>
        <p:nvSpPr>
          <p:cNvPr id="322" name="Google Shape;322;p24"/>
          <p:cNvSpPr/>
          <p:nvPr/>
        </p:nvSpPr>
        <p:spPr>
          <a:xfrm>
            <a:off x="3574675" y="1948200"/>
            <a:ext cx="33066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Canada - Affiliate Marketing Launch</a:t>
            </a:r>
            <a:endParaRPr sz="700">
              <a:solidFill>
                <a:schemeClr val="dk1"/>
              </a:solidFill>
              <a:latin typeface="Work Sans Medium"/>
              <a:ea typeface="Work Sans Medium"/>
              <a:cs typeface="Work Sans Medium"/>
              <a:sym typeface="Work Sans Medium"/>
            </a:endParaRPr>
          </a:p>
        </p:txBody>
      </p:sp>
      <p:sp>
        <p:nvSpPr>
          <p:cNvPr id="323" name="Google Shape;323;p24"/>
          <p:cNvSpPr/>
          <p:nvPr/>
        </p:nvSpPr>
        <p:spPr>
          <a:xfrm>
            <a:off x="3574675" y="2176856"/>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Link Tracking Adoption</a:t>
            </a:r>
            <a:endParaRPr sz="700">
              <a:solidFill>
                <a:schemeClr val="dk1"/>
              </a:solidFill>
              <a:latin typeface="Work Sans Medium"/>
              <a:ea typeface="Work Sans Medium"/>
              <a:cs typeface="Work Sans Medium"/>
              <a:sym typeface="Work Sans Medium"/>
            </a:endParaRPr>
          </a:p>
        </p:txBody>
      </p:sp>
      <p:sp>
        <p:nvSpPr>
          <p:cNvPr id="324" name="Google Shape;324;p24"/>
          <p:cNvSpPr/>
          <p:nvPr/>
        </p:nvSpPr>
        <p:spPr>
          <a:xfrm>
            <a:off x="3574675" y="2410201"/>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Reporting Workshop</a:t>
            </a:r>
            <a:endParaRPr sz="700">
              <a:solidFill>
                <a:schemeClr val="dk1"/>
              </a:solidFill>
              <a:latin typeface="Work Sans Medium"/>
              <a:ea typeface="Work Sans Medium"/>
              <a:cs typeface="Work Sans Medium"/>
              <a:sym typeface="Work Sans Medium"/>
            </a:endParaRPr>
          </a:p>
        </p:txBody>
      </p:sp>
      <p:sp>
        <p:nvSpPr>
          <p:cNvPr id="325" name="Google Shape;325;p24"/>
          <p:cNvSpPr/>
          <p:nvPr/>
        </p:nvSpPr>
        <p:spPr>
          <a:xfrm>
            <a:off x="5298796" y="2176856"/>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Content Approval Adoption</a:t>
            </a:r>
            <a:endParaRPr sz="700">
              <a:solidFill>
                <a:schemeClr val="dk1"/>
              </a:solidFill>
              <a:latin typeface="Work Sans Medium"/>
              <a:ea typeface="Work Sans Medium"/>
              <a:cs typeface="Work Sans Medium"/>
              <a:sym typeface="Work Sans Medium"/>
            </a:endParaRPr>
          </a:p>
        </p:txBody>
      </p:sp>
      <p:sp>
        <p:nvSpPr>
          <p:cNvPr id="326" name="Google Shape;326;p24"/>
          <p:cNvSpPr/>
          <p:nvPr/>
        </p:nvSpPr>
        <p:spPr>
          <a:xfrm>
            <a:off x="5298796" y="2410201"/>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Reporting Workshop</a:t>
            </a:r>
            <a:endParaRPr sz="700">
              <a:solidFill>
                <a:schemeClr val="dk1"/>
              </a:solidFill>
              <a:latin typeface="Work Sans Medium"/>
              <a:ea typeface="Work Sans Medium"/>
              <a:cs typeface="Work Sans Medium"/>
              <a:sym typeface="Work Sans Medium"/>
            </a:endParaRPr>
          </a:p>
        </p:txBody>
      </p:sp>
      <p:sp>
        <p:nvSpPr>
          <p:cNvPr id="327" name="Google Shape;327;p24"/>
          <p:cNvSpPr/>
          <p:nvPr/>
        </p:nvSpPr>
        <p:spPr>
          <a:xfrm>
            <a:off x="7022645" y="2410201"/>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Reporting Workshop</a:t>
            </a:r>
            <a:endParaRPr sz="700">
              <a:solidFill>
                <a:schemeClr val="dk1"/>
              </a:solidFill>
              <a:latin typeface="Work Sans Medium"/>
              <a:ea typeface="Work Sans Medium"/>
              <a:cs typeface="Work Sans Medium"/>
              <a:sym typeface="Work Sans Medium"/>
            </a:endParaRPr>
          </a:p>
        </p:txBody>
      </p:sp>
      <p:sp>
        <p:nvSpPr>
          <p:cNvPr id="328" name="Google Shape;328;p24"/>
          <p:cNvSpPr/>
          <p:nvPr/>
        </p:nvSpPr>
        <p:spPr>
          <a:xfrm>
            <a:off x="3574675" y="2738954"/>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Payment Adoption - EMEA</a:t>
            </a:r>
            <a:endParaRPr sz="700">
              <a:solidFill>
                <a:schemeClr val="dk1"/>
              </a:solidFill>
              <a:latin typeface="Work Sans Medium"/>
              <a:ea typeface="Work Sans Medium"/>
              <a:cs typeface="Work Sans Medium"/>
              <a:sym typeface="Work Sans Medium"/>
            </a:endParaRPr>
          </a:p>
        </p:txBody>
      </p:sp>
      <p:sp>
        <p:nvSpPr>
          <p:cNvPr id="329" name="Google Shape;329;p24"/>
          <p:cNvSpPr/>
          <p:nvPr/>
        </p:nvSpPr>
        <p:spPr>
          <a:xfrm>
            <a:off x="3574675" y="2972071"/>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Contracting Adoption</a:t>
            </a:r>
            <a:endParaRPr sz="700">
              <a:solidFill>
                <a:schemeClr val="dk1"/>
              </a:solidFill>
              <a:latin typeface="Work Sans Medium"/>
              <a:ea typeface="Work Sans Medium"/>
              <a:cs typeface="Work Sans Medium"/>
              <a:sym typeface="Work Sans Medium"/>
            </a:endParaRPr>
          </a:p>
        </p:txBody>
      </p:sp>
      <p:sp>
        <p:nvSpPr>
          <p:cNvPr id="330" name="Google Shape;330;p24"/>
          <p:cNvSpPr/>
          <p:nvPr/>
        </p:nvSpPr>
        <p:spPr>
          <a:xfrm>
            <a:off x="3574675" y="3205415"/>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Payments Workshop</a:t>
            </a:r>
            <a:endParaRPr sz="700">
              <a:solidFill>
                <a:schemeClr val="dk1"/>
              </a:solidFill>
              <a:latin typeface="Work Sans Medium"/>
              <a:ea typeface="Work Sans Medium"/>
              <a:cs typeface="Work Sans Medium"/>
              <a:sym typeface="Work Sans Medium"/>
            </a:endParaRPr>
          </a:p>
        </p:txBody>
      </p:sp>
      <p:sp>
        <p:nvSpPr>
          <p:cNvPr id="331" name="Google Shape;331;p24"/>
          <p:cNvSpPr/>
          <p:nvPr/>
        </p:nvSpPr>
        <p:spPr>
          <a:xfrm>
            <a:off x="5298796" y="3524679"/>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Insights Workshop</a:t>
            </a:r>
            <a:endParaRPr sz="700">
              <a:solidFill>
                <a:schemeClr val="dk1"/>
              </a:solidFill>
              <a:latin typeface="Work Sans Medium"/>
              <a:ea typeface="Work Sans Medium"/>
              <a:cs typeface="Work Sans Medium"/>
              <a:sym typeface="Work Sans Medium"/>
            </a:endParaRPr>
          </a:p>
        </p:txBody>
      </p:sp>
      <p:sp>
        <p:nvSpPr>
          <p:cNvPr id="332" name="Google Shape;332;p24"/>
          <p:cNvSpPr/>
          <p:nvPr/>
        </p:nvSpPr>
        <p:spPr>
          <a:xfrm>
            <a:off x="3574675" y="4081803"/>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Contract Renewal Discussions</a:t>
            </a:r>
            <a:endParaRPr sz="700">
              <a:solidFill>
                <a:schemeClr val="dk1"/>
              </a:solidFill>
              <a:latin typeface="Work Sans Medium"/>
              <a:ea typeface="Work Sans Medium"/>
              <a:cs typeface="Work Sans Medium"/>
              <a:sym typeface="Work Sans Medium"/>
            </a:endParaRPr>
          </a:p>
        </p:txBody>
      </p:sp>
      <p:sp>
        <p:nvSpPr>
          <p:cNvPr id="333" name="Google Shape;333;p24"/>
          <p:cNvSpPr/>
          <p:nvPr/>
        </p:nvSpPr>
        <p:spPr>
          <a:xfrm>
            <a:off x="3969900" y="414623"/>
            <a:ext cx="120600" cy="120600"/>
          </a:xfrm>
          <a:prstGeom prst="ellipse">
            <a:avLst/>
          </a:prstGeom>
          <a:solidFill>
            <a:srgbClr val="6AA8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24"/>
          <p:cNvSpPr txBox="1"/>
          <p:nvPr/>
        </p:nvSpPr>
        <p:spPr>
          <a:xfrm>
            <a:off x="4074475" y="323865"/>
            <a:ext cx="667200" cy="29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i="0" lang="en" sz="800" u="none" cap="none" strike="noStrike">
                <a:solidFill>
                  <a:srgbClr val="000000"/>
                </a:solidFill>
                <a:latin typeface="Work Sans Medium"/>
                <a:ea typeface="Work Sans Medium"/>
                <a:cs typeface="Work Sans Medium"/>
                <a:sym typeface="Work Sans Medium"/>
              </a:rPr>
              <a:t>Complete</a:t>
            </a:r>
            <a:endParaRPr i="0" sz="800" u="none" cap="none" strike="noStrike">
              <a:solidFill>
                <a:srgbClr val="000000"/>
              </a:solidFill>
              <a:latin typeface="Work Sans Medium"/>
              <a:ea typeface="Work Sans Medium"/>
              <a:cs typeface="Work Sans Medium"/>
              <a:sym typeface="Work Sans Medium"/>
            </a:endParaRPr>
          </a:p>
        </p:txBody>
      </p:sp>
      <p:sp>
        <p:nvSpPr>
          <p:cNvPr id="335" name="Google Shape;335;p24"/>
          <p:cNvSpPr/>
          <p:nvPr/>
        </p:nvSpPr>
        <p:spPr>
          <a:xfrm>
            <a:off x="4774604" y="414623"/>
            <a:ext cx="120600" cy="120600"/>
          </a:xfrm>
          <a:prstGeom prst="ellipse">
            <a:avLst/>
          </a:prstGeom>
          <a:solidFill>
            <a:srgbClr val="FFE5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24"/>
          <p:cNvSpPr txBox="1"/>
          <p:nvPr/>
        </p:nvSpPr>
        <p:spPr>
          <a:xfrm>
            <a:off x="4879173" y="323875"/>
            <a:ext cx="768600" cy="29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n" sz="800">
                <a:latin typeface="Work Sans Medium"/>
                <a:ea typeface="Work Sans Medium"/>
                <a:cs typeface="Work Sans Medium"/>
                <a:sym typeface="Work Sans Medium"/>
              </a:rPr>
              <a:t>In Progress</a:t>
            </a:r>
            <a:endParaRPr i="0" sz="800" u="none" cap="none" strike="noStrike">
              <a:solidFill>
                <a:srgbClr val="000000"/>
              </a:solidFill>
              <a:latin typeface="Work Sans Medium"/>
              <a:ea typeface="Work Sans Medium"/>
              <a:cs typeface="Work Sans Medium"/>
              <a:sym typeface="Work Sans Medium"/>
            </a:endParaRPr>
          </a:p>
        </p:txBody>
      </p:sp>
      <p:sp>
        <p:nvSpPr>
          <p:cNvPr id="337" name="Google Shape;337;p24"/>
          <p:cNvSpPr/>
          <p:nvPr/>
        </p:nvSpPr>
        <p:spPr>
          <a:xfrm>
            <a:off x="5655508" y="414623"/>
            <a:ext cx="120600" cy="1206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27292C"/>
              </a:buClr>
              <a:buSzPts val="500"/>
              <a:buFont typeface="Arial"/>
              <a:buNone/>
            </a:pPr>
            <a:r>
              <a:t/>
            </a:r>
            <a:endParaRPr sz="700">
              <a:solidFill>
                <a:schemeClr val="dk1"/>
              </a:solidFill>
              <a:latin typeface="Work Sans Medium"/>
              <a:ea typeface="Work Sans Medium"/>
              <a:cs typeface="Work Sans Medium"/>
              <a:sym typeface="Work Sans Medium"/>
            </a:endParaRPr>
          </a:p>
        </p:txBody>
      </p:sp>
      <p:sp>
        <p:nvSpPr>
          <p:cNvPr id="338" name="Google Shape;338;p24"/>
          <p:cNvSpPr txBox="1"/>
          <p:nvPr/>
        </p:nvSpPr>
        <p:spPr>
          <a:xfrm>
            <a:off x="5760073" y="323875"/>
            <a:ext cx="931800" cy="29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lang="en" sz="800">
                <a:latin typeface="Work Sans Medium"/>
                <a:ea typeface="Work Sans Medium"/>
                <a:cs typeface="Work Sans Medium"/>
                <a:sym typeface="Work Sans Medium"/>
              </a:rPr>
              <a:t>Future Project</a:t>
            </a:r>
            <a:endParaRPr i="0" sz="800" u="none" cap="none" strike="noStrike">
              <a:solidFill>
                <a:srgbClr val="000000"/>
              </a:solidFill>
              <a:latin typeface="Work Sans Medium"/>
              <a:ea typeface="Work Sans Medium"/>
              <a:cs typeface="Work Sans Medium"/>
              <a:sym typeface="Work Sans Medium"/>
            </a:endParaRPr>
          </a:p>
        </p:txBody>
      </p:sp>
      <p:sp>
        <p:nvSpPr>
          <p:cNvPr id="339" name="Google Shape;339;p24"/>
          <p:cNvSpPr/>
          <p:nvPr/>
        </p:nvSpPr>
        <p:spPr>
          <a:xfrm>
            <a:off x="1842925" y="4573051"/>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Onboard South Africa</a:t>
            </a:r>
            <a:endParaRPr sz="700">
              <a:solidFill>
                <a:schemeClr val="dk1"/>
              </a:solidFill>
              <a:latin typeface="Work Sans Medium"/>
              <a:ea typeface="Work Sans Medium"/>
              <a:cs typeface="Work Sans Medium"/>
              <a:sym typeface="Work Sans Medium"/>
            </a:endParaRPr>
          </a:p>
        </p:txBody>
      </p:sp>
      <p:sp>
        <p:nvSpPr>
          <p:cNvPr id="340" name="Google Shape;340;p24"/>
          <p:cNvSpPr/>
          <p:nvPr/>
        </p:nvSpPr>
        <p:spPr>
          <a:xfrm>
            <a:off x="5293150" y="4081801"/>
            <a:ext cx="1575900" cy="201900"/>
          </a:xfrm>
          <a:prstGeom prst="roundRect">
            <a:avLst>
              <a:gd fmla="val 50000" name="adj"/>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27292C"/>
              </a:buClr>
              <a:buSzPts val="500"/>
              <a:buFont typeface="Arial"/>
              <a:buNone/>
            </a:pPr>
            <a:r>
              <a:rPr lang="en" sz="700">
                <a:solidFill>
                  <a:schemeClr val="dk1"/>
                </a:solidFill>
                <a:latin typeface="Work Sans Medium"/>
                <a:ea typeface="Work Sans Medium"/>
                <a:cs typeface="Work Sans Medium"/>
                <a:sym typeface="Work Sans Medium"/>
              </a:rPr>
              <a:t>Onboard APAC</a:t>
            </a:r>
            <a:endParaRPr sz="700">
              <a:solidFill>
                <a:schemeClr val="dk1"/>
              </a:solidFill>
              <a:latin typeface="Work Sans Medium"/>
              <a:ea typeface="Work Sans Medium"/>
              <a:cs typeface="Work Sans Medium"/>
              <a:sym typeface="Work Sans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